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8" r:id="rId4"/>
  </p:sldMasterIdLst>
  <p:notesMasterIdLst>
    <p:notesMasterId r:id="rId10"/>
  </p:notesMasterIdLst>
  <p:handoutMasterIdLst>
    <p:handoutMasterId r:id="rId11"/>
  </p:handoutMasterIdLst>
  <p:sldIdLst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CC2D"/>
    <a:srgbClr val="91A000"/>
    <a:srgbClr val="CCDF84"/>
    <a:srgbClr val="DFE599"/>
    <a:srgbClr val="67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88" autoAdjust="0"/>
    <p:restoredTop sz="94737" autoAdjust="0"/>
  </p:normalViewPr>
  <p:slideViewPr>
    <p:cSldViewPr snapToGrid="0" snapToObjects="1">
      <p:cViewPr varScale="1">
        <p:scale>
          <a:sx n="77" d="100"/>
          <a:sy n="77" d="100"/>
        </p:scale>
        <p:origin x="153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94887A-AB9B-408D-AD4C-6383D81DBFFD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D879BEC-B48C-4B10-A300-905B074CC97F}">
      <dgm:prSet phldrT="[Text]"/>
      <dgm:spPr/>
      <dgm:t>
        <a:bodyPr/>
        <a:lstStyle/>
        <a:p>
          <a:r>
            <a:rPr lang="de-DE" dirty="0" smtClean="0"/>
            <a:t>2009 – Phase LTC</a:t>
          </a:r>
          <a:endParaRPr lang="de-DE" dirty="0"/>
        </a:p>
      </dgm:t>
    </dgm:pt>
    <dgm:pt modelId="{EC4E531C-8AB6-4760-A5D1-886BFF3A3C5B}" type="parTrans" cxnId="{0D3F4225-E448-41B2-934D-537845C5B4B8}">
      <dgm:prSet/>
      <dgm:spPr/>
      <dgm:t>
        <a:bodyPr/>
        <a:lstStyle/>
        <a:p>
          <a:endParaRPr lang="de-DE"/>
        </a:p>
      </dgm:t>
    </dgm:pt>
    <dgm:pt modelId="{5AD795D2-3454-42E0-8448-F31CB95A4792}" type="sibTrans" cxnId="{0D3F4225-E448-41B2-934D-537845C5B4B8}">
      <dgm:prSet/>
      <dgm:spPr/>
      <dgm:t>
        <a:bodyPr/>
        <a:lstStyle/>
        <a:p>
          <a:endParaRPr lang="de-DE"/>
        </a:p>
      </dgm:t>
    </dgm:pt>
    <dgm:pt modelId="{36434729-5294-49CF-9DAB-FF02EBD73F21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Short prompt 3-5 CP</a:t>
          </a:r>
          <a:endParaRPr lang="de-DE" dirty="0"/>
        </a:p>
      </dgm:t>
    </dgm:pt>
    <dgm:pt modelId="{2DAE9FFF-3C5F-41DC-911D-7CBA4DFB0BD6}" type="parTrans" cxnId="{9F7B7D46-D9F9-427C-B266-AE2B3FF6361D}">
      <dgm:prSet/>
      <dgm:spPr/>
      <dgm:t>
        <a:bodyPr/>
        <a:lstStyle/>
        <a:p>
          <a:endParaRPr lang="de-DE"/>
        </a:p>
      </dgm:t>
    </dgm:pt>
    <dgm:pt modelId="{BE6452C0-1FC7-4EE3-8493-A0BEACF1C757}" type="sibTrans" cxnId="{9F7B7D46-D9F9-427C-B266-AE2B3FF6361D}">
      <dgm:prSet/>
      <dgm:spPr/>
      <dgm:t>
        <a:bodyPr/>
        <a:lstStyle/>
        <a:p>
          <a:endParaRPr lang="de-DE"/>
        </a:p>
      </dgm:t>
    </dgm:pt>
    <dgm:pt modelId="{3A1284FB-D46F-410E-8B11-8E3E60826357}">
      <dgm:prSet phldrT="[Text]"/>
      <dgm:spPr/>
      <dgm:t>
        <a:bodyPr/>
        <a:lstStyle/>
        <a:p>
          <a:r>
            <a:rPr lang="de-DE" dirty="0" smtClean="0"/>
            <a:t>2013 – Expert </a:t>
          </a:r>
          <a:r>
            <a:rPr lang="de-DE" dirty="0" err="1" smtClean="0"/>
            <a:t>group</a:t>
          </a:r>
          <a:endParaRPr lang="de-DE" dirty="0"/>
        </a:p>
      </dgm:t>
    </dgm:pt>
    <dgm:pt modelId="{E86E12DA-4B5A-477B-AAE8-76D641A3DD9F}" type="parTrans" cxnId="{8788B100-35F0-4CAB-9824-FEE55F9D4A9C}">
      <dgm:prSet/>
      <dgm:spPr/>
      <dgm:t>
        <a:bodyPr/>
        <a:lstStyle/>
        <a:p>
          <a:endParaRPr lang="de-DE"/>
        </a:p>
      </dgm:t>
    </dgm:pt>
    <dgm:pt modelId="{E5260317-2D91-4226-981A-0419C08F4D6D}" type="sibTrans" cxnId="{8788B100-35F0-4CAB-9824-FEE55F9D4A9C}">
      <dgm:prSet/>
      <dgm:spPr/>
      <dgm:t>
        <a:bodyPr/>
        <a:lstStyle/>
        <a:p>
          <a:endParaRPr lang="de-DE"/>
        </a:p>
      </dgm:t>
    </dgm:pt>
    <dgm:pt modelId="{6E25C256-DA7D-4000-AF07-BD6A3621FCB3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Short prompt 3-5 CP</a:t>
          </a:r>
          <a:endParaRPr lang="de-DE" dirty="0"/>
        </a:p>
      </dgm:t>
    </dgm:pt>
    <dgm:pt modelId="{7F403FFC-05DA-414B-9DDA-EA4F855D556A}" type="parTrans" cxnId="{3B2EBED3-389C-4622-9A1C-4846CF6CAB16}">
      <dgm:prSet/>
      <dgm:spPr/>
      <dgm:t>
        <a:bodyPr/>
        <a:lstStyle/>
        <a:p>
          <a:endParaRPr lang="de-DE"/>
        </a:p>
      </dgm:t>
    </dgm:pt>
    <dgm:pt modelId="{FF19AA4B-E9D5-448F-BA63-5764253B51E9}" type="sibTrans" cxnId="{3B2EBED3-389C-4622-9A1C-4846CF6CAB16}">
      <dgm:prSet/>
      <dgm:spPr/>
      <dgm:t>
        <a:bodyPr/>
        <a:lstStyle/>
        <a:p>
          <a:endParaRPr lang="de-DE"/>
        </a:p>
      </dgm:t>
    </dgm:pt>
    <dgm:pt modelId="{7AABDB2E-FCB0-4D8E-8C45-BD300F0175CA}">
      <dgm:prSet phldrT="[Text]"/>
      <dgm:spPr/>
      <dgm:t>
        <a:bodyPr/>
        <a:lstStyle/>
        <a:p>
          <a:r>
            <a:rPr lang="de-DE" dirty="0" smtClean="0"/>
            <a:t>2019 – Expert </a:t>
          </a:r>
          <a:r>
            <a:rPr lang="de-DE" dirty="0" err="1" smtClean="0"/>
            <a:t>group</a:t>
          </a:r>
          <a:endParaRPr lang="de-DE" dirty="0"/>
        </a:p>
      </dgm:t>
    </dgm:pt>
    <dgm:pt modelId="{68C91DDB-2879-46A2-B781-6853ED2DA74E}" type="parTrans" cxnId="{FC8F84FA-A50B-4CB6-98FD-9AC877FE36B1}">
      <dgm:prSet/>
      <dgm:spPr/>
      <dgm:t>
        <a:bodyPr/>
        <a:lstStyle/>
        <a:p>
          <a:endParaRPr lang="de-DE"/>
        </a:p>
      </dgm:t>
    </dgm:pt>
    <dgm:pt modelId="{AA14C4C8-0FA3-42D0-8E53-34C692889E88}" type="sibTrans" cxnId="{FC8F84FA-A50B-4CB6-98FD-9AC877FE36B1}">
      <dgm:prSet/>
      <dgm:spPr/>
      <dgm:t>
        <a:bodyPr/>
        <a:lstStyle/>
        <a:p>
          <a:endParaRPr lang="de-DE"/>
        </a:p>
      </dgm:t>
    </dgm:pt>
    <dgm:pt modelId="{4949DE00-7FEB-43AC-8200-C1CCEC6A6550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Short prompt 4 CP</a:t>
          </a:r>
          <a:endParaRPr lang="de-DE" dirty="0"/>
        </a:p>
      </dgm:t>
    </dgm:pt>
    <dgm:pt modelId="{7253889E-E475-4F88-AC4A-8E987D05C22A}" type="parTrans" cxnId="{535CD436-B557-40C3-8425-639E14AAA763}">
      <dgm:prSet/>
      <dgm:spPr/>
      <dgm:t>
        <a:bodyPr/>
        <a:lstStyle/>
        <a:p>
          <a:endParaRPr lang="de-DE"/>
        </a:p>
      </dgm:t>
    </dgm:pt>
    <dgm:pt modelId="{6F015CB0-3FE9-4335-9ABF-6666F6F834A2}" type="sibTrans" cxnId="{535CD436-B557-40C3-8425-639E14AAA763}">
      <dgm:prSet/>
      <dgm:spPr/>
      <dgm:t>
        <a:bodyPr/>
        <a:lstStyle/>
        <a:p>
          <a:endParaRPr lang="de-DE"/>
        </a:p>
      </dgm:t>
    </dgm:pt>
    <dgm:pt modelId="{D4DA5814-9628-4947-8D80-770CA22671C8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Long prompt 3-8 CP</a:t>
          </a:r>
          <a:endParaRPr lang="de-DE" dirty="0"/>
        </a:p>
      </dgm:t>
    </dgm:pt>
    <dgm:pt modelId="{51A4C451-19B5-45FF-8E4C-718515ACD4FA}" type="parTrans" cxnId="{35FA5EF8-0A9D-4CFF-AC5E-E532D79D3F22}">
      <dgm:prSet/>
      <dgm:spPr/>
      <dgm:t>
        <a:bodyPr/>
        <a:lstStyle/>
        <a:p>
          <a:endParaRPr lang="de-DE"/>
        </a:p>
      </dgm:t>
    </dgm:pt>
    <dgm:pt modelId="{9CAA2AFB-EBEA-4952-BA92-16D6CD7DCF6F}" type="sibTrans" cxnId="{35FA5EF8-0A9D-4CFF-AC5E-E532D79D3F22}">
      <dgm:prSet/>
      <dgm:spPr/>
      <dgm:t>
        <a:bodyPr/>
        <a:lstStyle/>
        <a:p>
          <a:endParaRPr lang="de-DE"/>
        </a:p>
      </dgm:t>
    </dgm:pt>
    <dgm:pt modelId="{3C4DC906-1BDD-49E1-9496-F261126872D9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Language </a:t>
          </a:r>
          <a:r>
            <a:rPr lang="de-DE" dirty="0" err="1" smtClean="0"/>
            <a:t>functions</a:t>
          </a:r>
          <a:endParaRPr lang="de-DE" dirty="0"/>
        </a:p>
      </dgm:t>
    </dgm:pt>
    <dgm:pt modelId="{FEAE5C2E-BFAD-472E-BA20-D13B65643F43}" type="parTrans" cxnId="{24479051-1E6B-48EC-BB22-52ED5E281C76}">
      <dgm:prSet/>
      <dgm:spPr/>
      <dgm:t>
        <a:bodyPr/>
        <a:lstStyle/>
        <a:p>
          <a:endParaRPr lang="de-DE"/>
        </a:p>
      </dgm:t>
    </dgm:pt>
    <dgm:pt modelId="{FB0382BF-86EA-4E8E-86E4-D6BCEDDCDF38}" type="sibTrans" cxnId="{24479051-1E6B-48EC-BB22-52ED5E281C76}">
      <dgm:prSet/>
      <dgm:spPr/>
      <dgm:t>
        <a:bodyPr/>
        <a:lstStyle/>
        <a:p>
          <a:endParaRPr lang="de-DE"/>
        </a:p>
      </dgm:t>
    </dgm:pt>
    <dgm:pt modelId="{FDCDBED8-E78D-44D3-89BE-9B0EEF5E23F9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Long prompt 6CP</a:t>
          </a:r>
          <a:endParaRPr lang="de-DE" dirty="0"/>
        </a:p>
      </dgm:t>
    </dgm:pt>
    <dgm:pt modelId="{4B1CB4F2-04CC-4E03-B6A9-241D0D1336F2}" type="parTrans" cxnId="{639965EB-43E0-44F4-AAA6-EA9E7D476270}">
      <dgm:prSet/>
      <dgm:spPr/>
      <dgm:t>
        <a:bodyPr/>
        <a:lstStyle/>
        <a:p>
          <a:endParaRPr lang="de-DE"/>
        </a:p>
      </dgm:t>
    </dgm:pt>
    <dgm:pt modelId="{6497BFE5-C5B3-4564-84A1-DCC278F4BF09}" type="sibTrans" cxnId="{639965EB-43E0-44F4-AAA6-EA9E7D476270}">
      <dgm:prSet/>
      <dgm:spPr/>
      <dgm:t>
        <a:bodyPr/>
        <a:lstStyle/>
        <a:p>
          <a:endParaRPr lang="de-DE"/>
        </a:p>
      </dgm:t>
    </dgm:pt>
    <dgm:pt modelId="{3D1C3431-991D-435A-AEFE-5B13E4E1F246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Long prompt 3-8 CP</a:t>
          </a:r>
          <a:endParaRPr lang="de-DE" dirty="0"/>
        </a:p>
      </dgm:t>
    </dgm:pt>
    <dgm:pt modelId="{99F27654-691D-4BA8-A4D5-129911D4F13C}" type="parTrans" cxnId="{EBDABC69-798B-4BB0-BB2C-E3B19188D696}">
      <dgm:prSet/>
      <dgm:spPr/>
      <dgm:t>
        <a:bodyPr/>
        <a:lstStyle/>
        <a:p>
          <a:endParaRPr lang="de-DE"/>
        </a:p>
      </dgm:t>
    </dgm:pt>
    <dgm:pt modelId="{5BB10D84-E121-4551-A55B-397A9D101812}" type="sibTrans" cxnId="{EBDABC69-798B-4BB0-BB2C-E3B19188D696}">
      <dgm:prSet/>
      <dgm:spPr/>
      <dgm:t>
        <a:bodyPr/>
        <a:lstStyle/>
        <a:p>
          <a:endParaRPr lang="de-DE"/>
        </a:p>
      </dgm:t>
    </dgm:pt>
    <dgm:pt modelId="{54363D24-1D48-40AF-B365-84DCC2D42F73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Language </a:t>
          </a:r>
          <a:r>
            <a:rPr lang="de-DE" dirty="0" err="1" smtClean="0"/>
            <a:t>functions</a:t>
          </a:r>
          <a:r>
            <a:rPr lang="de-DE" dirty="0" smtClean="0"/>
            <a:t> </a:t>
          </a:r>
          <a:endParaRPr lang="de-DE" dirty="0"/>
        </a:p>
      </dgm:t>
    </dgm:pt>
    <dgm:pt modelId="{F3AA28BA-0E14-4CA6-9AC7-1A6FDCAEDE58}" type="parTrans" cxnId="{57C7165F-E905-4AA7-8364-EE0FAE349495}">
      <dgm:prSet/>
      <dgm:spPr/>
      <dgm:t>
        <a:bodyPr/>
        <a:lstStyle/>
        <a:p>
          <a:endParaRPr lang="de-DE"/>
        </a:p>
      </dgm:t>
    </dgm:pt>
    <dgm:pt modelId="{EA0E2E7B-22F8-4D0D-A58B-77E4F1520E1F}" type="sibTrans" cxnId="{57C7165F-E905-4AA7-8364-EE0FAE349495}">
      <dgm:prSet/>
      <dgm:spPr/>
      <dgm:t>
        <a:bodyPr/>
        <a:lstStyle/>
        <a:p>
          <a:endParaRPr lang="de-DE"/>
        </a:p>
      </dgm:t>
    </dgm:pt>
    <dgm:pt modelId="{CACE9B6E-A3EC-41A8-8607-70A0D8972FF8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err="1" smtClean="0"/>
            <a:t>No</a:t>
          </a:r>
          <a:r>
            <a:rPr lang="de-DE" dirty="0" smtClean="0"/>
            <a:t> </a:t>
          </a:r>
          <a:r>
            <a:rPr lang="de-DE" dirty="0" err="1" smtClean="0"/>
            <a:t>language</a:t>
          </a:r>
          <a:r>
            <a:rPr lang="de-DE" dirty="0" smtClean="0"/>
            <a:t> </a:t>
          </a:r>
          <a:r>
            <a:rPr lang="de-DE" dirty="0" err="1" smtClean="0"/>
            <a:t>functions</a:t>
          </a:r>
          <a:endParaRPr lang="de-DE" dirty="0"/>
        </a:p>
      </dgm:t>
    </dgm:pt>
    <dgm:pt modelId="{9DA739C1-4900-4E06-BF04-44D629990C34}" type="parTrans" cxnId="{1AF975F9-5623-4785-9C31-B60D38CEDA13}">
      <dgm:prSet/>
      <dgm:spPr/>
      <dgm:t>
        <a:bodyPr/>
        <a:lstStyle/>
        <a:p>
          <a:endParaRPr lang="de-DE"/>
        </a:p>
      </dgm:t>
    </dgm:pt>
    <dgm:pt modelId="{EC523B58-5006-4A87-B671-96B6A8CECC2C}" type="sibTrans" cxnId="{1AF975F9-5623-4785-9C31-B60D38CEDA13}">
      <dgm:prSet/>
      <dgm:spPr/>
      <dgm:t>
        <a:bodyPr/>
        <a:lstStyle/>
        <a:p>
          <a:endParaRPr lang="de-DE"/>
        </a:p>
      </dgm:t>
    </dgm:pt>
    <dgm:pt modelId="{B6A79606-B4F2-49EC-A9C5-B6EAE1AA8864}" type="pres">
      <dgm:prSet presAssocID="{0794887A-AB9B-408D-AD4C-6383D81DBFFD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DB25826F-F125-4B52-B532-FE299BCD2BE4}" type="pres">
      <dgm:prSet presAssocID="{1D879BEC-B48C-4B10-A300-905B074CC97F}" presName="compositeNode" presStyleCnt="0">
        <dgm:presLayoutVars>
          <dgm:bulletEnabled val="1"/>
        </dgm:presLayoutVars>
      </dgm:prSet>
      <dgm:spPr/>
    </dgm:pt>
    <dgm:pt modelId="{FB042409-642F-4E7D-B780-970EE2E3CDC7}" type="pres">
      <dgm:prSet presAssocID="{1D879BEC-B48C-4B10-A300-905B074CC97F}" presName="image" presStyleLbl="fgImgPlace1" presStyleIdx="0" presStyleCnt="3"/>
      <dgm:spPr>
        <a:noFill/>
        <a:ln>
          <a:noFill/>
        </a:ln>
      </dgm:spPr>
      <dgm:t>
        <a:bodyPr/>
        <a:lstStyle/>
        <a:p>
          <a:endParaRPr lang="de-DE"/>
        </a:p>
      </dgm:t>
    </dgm:pt>
    <dgm:pt modelId="{A723BF2C-AF11-47CB-B7D5-A06B21F59D4B}" type="pres">
      <dgm:prSet presAssocID="{1D879BEC-B48C-4B10-A300-905B074CC97F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599D354-25AB-4BBB-8B3D-1054617E9D19}" type="pres">
      <dgm:prSet presAssocID="{1D879BEC-B48C-4B10-A300-905B074CC97F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6A94C92-3399-40E4-A042-CBB3BBD0FD69}" type="pres">
      <dgm:prSet presAssocID="{5AD795D2-3454-42E0-8448-F31CB95A4792}" presName="sibTrans" presStyleCnt="0"/>
      <dgm:spPr/>
    </dgm:pt>
    <dgm:pt modelId="{F3A4996C-F8F8-431A-9701-23170B38734E}" type="pres">
      <dgm:prSet presAssocID="{3A1284FB-D46F-410E-8B11-8E3E60826357}" presName="compositeNode" presStyleCnt="0">
        <dgm:presLayoutVars>
          <dgm:bulletEnabled val="1"/>
        </dgm:presLayoutVars>
      </dgm:prSet>
      <dgm:spPr/>
    </dgm:pt>
    <dgm:pt modelId="{69540350-3C5C-4B3F-9478-9004531B7567}" type="pres">
      <dgm:prSet presAssocID="{3A1284FB-D46F-410E-8B11-8E3E60826357}" presName="image" presStyleLbl="fgImgPlace1" presStyleIdx="1" presStyleCnt="3"/>
      <dgm:spPr>
        <a:noFill/>
        <a:ln>
          <a:noFill/>
        </a:ln>
      </dgm:spPr>
      <dgm:t>
        <a:bodyPr/>
        <a:lstStyle/>
        <a:p>
          <a:endParaRPr lang="de-DE"/>
        </a:p>
      </dgm:t>
    </dgm:pt>
    <dgm:pt modelId="{909CEB51-700B-4C00-AC5F-30B637AD310C}" type="pres">
      <dgm:prSet presAssocID="{3A1284FB-D46F-410E-8B11-8E3E60826357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9F59532-6B86-4635-AB0F-356EEEB00578}" type="pres">
      <dgm:prSet presAssocID="{3A1284FB-D46F-410E-8B11-8E3E60826357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CC8CB3D-511B-4502-ADB3-F5A2D68B9C1B}" type="pres">
      <dgm:prSet presAssocID="{E5260317-2D91-4226-981A-0419C08F4D6D}" presName="sibTrans" presStyleCnt="0"/>
      <dgm:spPr/>
    </dgm:pt>
    <dgm:pt modelId="{15F9F723-B44B-4A87-B066-125DA5A71F73}" type="pres">
      <dgm:prSet presAssocID="{7AABDB2E-FCB0-4D8E-8C45-BD300F0175CA}" presName="compositeNode" presStyleCnt="0">
        <dgm:presLayoutVars>
          <dgm:bulletEnabled val="1"/>
        </dgm:presLayoutVars>
      </dgm:prSet>
      <dgm:spPr/>
    </dgm:pt>
    <dgm:pt modelId="{801F6D1D-30F8-455F-AE95-F066C590D439}" type="pres">
      <dgm:prSet presAssocID="{7AABDB2E-FCB0-4D8E-8C45-BD300F0175CA}" presName="image" presStyleLbl="fgImgPlace1" presStyleIdx="2" presStyleCnt="3"/>
      <dgm:spPr>
        <a:noFill/>
        <a:ln>
          <a:noFill/>
        </a:ln>
      </dgm:spPr>
      <dgm:t>
        <a:bodyPr/>
        <a:lstStyle/>
        <a:p>
          <a:endParaRPr lang="de-DE"/>
        </a:p>
      </dgm:t>
    </dgm:pt>
    <dgm:pt modelId="{DF8BD740-9728-4E33-B9DA-F45BA3CB1CC7}" type="pres">
      <dgm:prSet presAssocID="{7AABDB2E-FCB0-4D8E-8C45-BD300F0175C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53333A4-ECEA-4BFC-B1A9-4B8F155452F9}" type="pres">
      <dgm:prSet presAssocID="{7AABDB2E-FCB0-4D8E-8C45-BD300F0175C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862D0456-5175-43B4-A2C5-C3564720FA33}" type="presOf" srcId="{D4DA5814-9628-4947-8D80-770CA22671C8}" destId="{A723BF2C-AF11-47CB-B7D5-A06B21F59D4B}" srcOrd="0" destOrd="1" presId="urn:microsoft.com/office/officeart/2005/8/layout/hList2"/>
    <dgm:cxn modelId="{24479051-1E6B-48EC-BB22-52ED5E281C76}" srcId="{1D879BEC-B48C-4B10-A300-905B074CC97F}" destId="{3C4DC906-1BDD-49E1-9496-F261126872D9}" srcOrd="2" destOrd="0" parTransId="{FEAE5C2E-BFAD-472E-BA20-D13B65643F43}" sibTransId="{FB0382BF-86EA-4E8E-86E4-D6BCEDDCDF38}"/>
    <dgm:cxn modelId="{FC8F84FA-A50B-4CB6-98FD-9AC877FE36B1}" srcId="{0794887A-AB9B-408D-AD4C-6383D81DBFFD}" destId="{7AABDB2E-FCB0-4D8E-8C45-BD300F0175CA}" srcOrd="2" destOrd="0" parTransId="{68C91DDB-2879-46A2-B781-6853ED2DA74E}" sibTransId="{AA14C4C8-0FA3-42D0-8E53-34C692889E88}"/>
    <dgm:cxn modelId="{87E74909-3A64-427C-91E1-73FD0BD769CA}" type="presOf" srcId="{0794887A-AB9B-408D-AD4C-6383D81DBFFD}" destId="{B6A79606-B4F2-49EC-A9C5-B6EAE1AA8864}" srcOrd="0" destOrd="0" presId="urn:microsoft.com/office/officeart/2005/8/layout/hList2"/>
    <dgm:cxn modelId="{7994D4A5-C1BC-46C4-8EAA-44C03DBCCDD9}" type="presOf" srcId="{36434729-5294-49CF-9DAB-FF02EBD73F21}" destId="{A723BF2C-AF11-47CB-B7D5-A06B21F59D4B}" srcOrd="0" destOrd="0" presId="urn:microsoft.com/office/officeart/2005/8/layout/hList2"/>
    <dgm:cxn modelId="{0D3F4225-E448-41B2-934D-537845C5B4B8}" srcId="{0794887A-AB9B-408D-AD4C-6383D81DBFFD}" destId="{1D879BEC-B48C-4B10-A300-905B074CC97F}" srcOrd="0" destOrd="0" parTransId="{EC4E531C-8AB6-4760-A5D1-886BFF3A3C5B}" sibTransId="{5AD795D2-3454-42E0-8448-F31CB95A4792}"/>
    <dgm:cxn modelId="{EBDABC69-798B-4BB0-BB2C-E3B19188D696}" srcId="{3A1284FB-D46F-410E-8B11-8E3E60826357}" destId="{3D1C3431-991D-435A-AEFE-5B13E4E1F246}" srcOrd="1" destOrd="0" parTransId="{99F27654-691D-4BA8-A4D5-129911D4F13C}" sibTransId="{5BB10D84-E121-4551-A55B-397A9D101812}"/>
    <dgm:cxn modelId="{8788B100-35F0-4CAB-9824-FEE55F9D4A9C}" srcId="{0794887A-AB9B-408D-AD4C-6383D81DBFFD}" destId="{3A1284FB-D46F-410E-8B11-8E3E60826357}" srcOrd="1" destOrd="0" parTransId="{E86E12DA-4B5A-477B-AAE8-76D641A3DD9F}" sibTransId="{E5260317-2D91-4226-981A-0419C08F4D6D}"/>
    <dgm:cxn modelId="{3B2EBED3-389C-4622-9A1C-4846CF6CAB16}" srcId="{3A1284FB-D46F-410E-8B11-8E3E60826357}" destId="{6E25C256-DA7D-4000-AF07-BD6A3621FCB3}" srcOrd="0" destOrd="0" parTransId="{7F403FFC-05DA-414B-9DDA-EA4F855D556A}" sibTransId="{FF19AA4B-E9D5-448F-BA63-5764253B51E9}"/>
    <dgm:cxn modelId="{EC0D9CE5-FC1C-4314-8FF2-5D0A13CD521D}" type="presOf" srcId="{54363D24-1D48-40AF-B365-84DCC2D42F73}" destId="{909CEB51-700B-4C00-AC5F-30B637AD310C}" srcOrd="0" destOrd="2" presId="urn:microsoft.com/office/officeart/2005/8/layout/hList2"/>
    <dgm:cxn modelId="{57C7165F-E905-4AA7-8364-EE0FAE349495}" srcId="{3A1284FB-D46F-410E-8B11-8E3E60826357}" destId="{54363D24-1D48-40AF-B365-84DCC2D42F73}" srcOrd="2" destOrd="0" parTransId="{F3AA28BA-0E14-4CA6-9AC7-1A6FDCAEDE58}" sibTransId="{EA0E2E7B-22F8-4D0D-A58B-77E4F1520E1F}"/>
    <dgm:cxn modelId="{535CD436-B557-40C3-8425-639E14AAA763}" srcId="{7AABDB2E-FCB0-4D8E-8C45-BD300F0175CA}" destId="{4949DE00-7FEB-43AC-8200-C1CCEC6A6550}" srcOrd="0" destOrd="0" parTransId="{7253889E-E475-4F88-AC4A-8E987D05C22A}" sibTransId="{6F015CB0-3FE9-4335-9ABF-6666F6F834A2}"/>
    <dgm:cxn modelId="{91C0DCD4-3FDD-4E50-9282-A632C78E09FC}" type="presOf" srcId="{6E25C256-DA7D-4000-AF07-BD6A3621FCB3}" destId="{909CEB51-700B-4C00-AC5F-30B637AD310C}" srcOrd="0" destOrd="0" presId="urn:microsoft.com/office/officeart/2005/8/layout/hList2"/>
    <dgm:cxn modelId="{639965EB-43E0-44F4-AAA6-EA9E7D476270}" srcId="{7AABDB2E-FCB0-4D8E-8C45-BD300F0175CA}" destId="{FDCDBED8-E78D-44D3-89BE-9B0EEF5E23F9}" srcOrd="1" destOrd="0" parTransId="{4B1CB4F2-04CC-4E03-B6A9-241D0D1336F2}" sibTransId="{6497BFE5-C5B3-4564-84A1-DCC278F4BF09}"/>
    <dgm:cxn modelId="{9F7B7D46-D9F9-427C-B266-AE2B3FF6361D}" srcId="{1D879BEC-B48C-4B10-A300-905B074CC97F}" destId="{36434729-5294-49CF-9DAB-FF02EBD73F21}" srcOrd="0" destOrd="0" parTransId="{2DAE9FFF-3C5F-41DC-911D-7CBA4DFB0BD6}" sibTransId="{BE6452C0-1FC7-4EE3-8493-A0BEACF1C757}"/>
    <dgm:cxn modelId="{1AF975F9-5623-4785-9C31-B60D38CEDA13}" srcId="{7AABDB2E-FCB0-4D8E-8C45-BD300F0175CA}" destId="{CACE9B6E-A3EC-41A8-8607-70A0D8972FF8}" srcOrd="2" destOrd="0" parTransId="{9DA739C1-4900-4E06-BF04-44D629990C34}" sibTransId="{EC523B58-5006-4A87-B671-96B6A8CECC2C}"/>
    <dgm:cxn modelId="{3FD41573-E5CE-4286-AB2C-020943CFBAD6}" type="presOf" srcId="{3D1C3431-991D-435A-AEFE-5B13E4E1F246}" destId="{909CEB51-700B-4C00-AC5F-30B637AD310C}" srcOrd="0" destOrd="1" presId="urn:microsoft.com/office/officeart/2005/8/layout/hList2"/>
    <dgm:cxn modelId="{5EAAD1B1-8821-42C9-B7BD-B347A8B1CF85}" type="presOf" srcId="{FDCDBED8-E78D-44D3-89BE-9B0EEF5E23F9}" destId="{DF8BD740-9728-4E33-B9DA-F45BA3CB1CC7}" srcOrd="0" destOrd="1" presId="urn:microsoft.com/office/officeart/2005/8/layout/hList2"/>
    <dgm:cxn modelId="{8779BAB8-F34B-46C0-9AE3-312D888E0FBE}" type="presOf" srcId="{4949DE00-7FEB-43AC-8200-C1CCEC6A6550}" destId="{DF8BD740-9728-4E33-B9DA-F45BA3CB1CC7}" srcOrd="0" destOrd="0" presId="urn:microsoft.com/office/officeart/2005/8/layout/hList2"/>
    <dgm:cxn modelId="{35FA5EF8-0A9D-4CFF-AC5E-E532D79D3F22}" srcId="{1D879BEC-B48C-4B10-A300-905B074CC97F}" destId="{D4DA5814-9628-4947-8D80-770CA22671C8}" srcOrd="1" destOrd="0" parTransId="{51A4C451-19B5-45FF-8E4C-718515ACD4FA}" sibTransId="{9CAA2AFB-EBEA-4952-BA92-16D6CD7DCF6F}"/>
    <dgm:cxn modelId="{9802C403-CC23-44C9-8EC0-D62F16AC8DD5}" type="presOf" srcId="{3A1284FB-D46F-410E-8B11-8E3E60826357}" destId="{39F59532-6B86-4635-AB0F-356EEEB00578}" srcOrd="0" destOrd="0" presId="urn:microsoft.com/office/officeart/2005/8/layout/hList2"/>
    <dgm:cxn modelId="{28FDE28E-0A84-422F-BB08-CA7387075339}" type="presOf" srcId="{CACE9B6E-A3EC-41A8-8607-70A0D8972FF8}" destId="{DF8BD740-9728-4E33-B9DA-F45BA3CB1CC7}" srcOrd="0" destOrd="2" presId="urn:microsoft.com/office/officeart/2005/8/layout/hList2"/>
    <dgm:cxn modelId="{E49668B4-E66C-485B-9A8F-46DD71826C36}" type="presOf" srcId="{7AABDB2E-FCB0-4D8E-8C45-BD300F0175CA}" destId="{B53333A4-ECEA-4BFC-B1A9-4B8F155452F9}" srcOrd="0" destOrd="0" presId="urn:microsoft.com/office/officeart/2005/8/layout/hList2"/>
    <dgm:cxn modelId="{E56E6123-BA34-4A39-A3EB-4573D4E1ADCB}" type="presOf" srcId="{1D879BEC-B48C-4B10-A300-905B074CC97F}" destId="{0599D354-25AB-4BBB-8B3D-1054617E9D19}" srcOrd="0" destOrd="0" presId="urn:microsoft.com/office/officeart/2005/8/layout/hList2"/>
    <dgm:cxn modelId="{9CCE17A6-8922-4A2E-980C-ED6717E6EC90}" type="presOf" srcId="{3C4DC906-1BDD-49E1-9496-F261126872D9}" destId="{A723BF2C-AF11-47CB-B7D5-A06B21F59D4B}" srcOrd="0" destOrd="2" presId="urn:microsoft.com/office/officeart/2005/8/layout/hList2"/>
    <dgm:cxn modelId="{596C6190-BCFE-4085-A8F4-672C8AE6D26E}" type="presParOf" srcId="{B6A79606-B4F2-49EC-A9C5-B6EAE1AA8864}" destId="{DB25826F-F125-4B52-B532-FE299BCD2BE4}" srcOrd="0" destOrd="0" presId="urn:microsoft.com/office/officeart/2005/8/layout/hList2"/>
    <dgm:cxn modelId="{2AB27C13-3864-4000-8C7A-FD29FFF683DA}" type="presParOf" srcId="{DB25826F-F125-4B52-B532-FE299BCD2BE4}" destId="{FB042409-642F-4E7D-B780-970EE2E3CDC7}" srcOrd="0" destOrd="0" presId="urn:microsoft.com/office/officeart/2005/8/layout/hList2"/>
    <dgm:cxn modelId="{4948743F-AB98-4907-A52A-FE2375E80487}" type="presParOf" srcId="{DB25826F-F125-4B52-B532-FE299BCD2BE4}" destId="{A723BF2C-AF11-47CB-B7D5-A06B21F59D4B}" srcOrd="1" destOrd="0" presId="urn:microsoft.com/office/officeart/2005/8/layout/hList2"/>
    <dgm:cxn modelId="{320B5845-AE6C-4750-95EF-F82531065F1D}" type="presParOf" srcId="{DB25826F-F125-4B52-B532-FE299BCD2BE4}" destId="{0599D354-25AB-4BBB-8B3D-1054617E9D19}" srcOrd="2" destOrd="0" presId="urn:microsoft.com/office/officeart/2005/8/layout/hList2"/>
    <dgm:cxn modelId="{B13A9776-666A-44C9-A3D1-5B15096AC2A8}" type="presParOf" srcId="{B6A79606-B4F2-49EC-A9C5-B6EAE1AA8864}" destId="{A6A94C92-3399-40E4-A042-CBB3BBD0FD69}" srcOrd="1" destOrd="0" presId="urn:microsoft.com/office/officeart/2005/8/layout/hList2"/>
    <dgm:cxn modelId="{F01B9D9A-1412-4A91-9BBA-B2DC66F686E6}" type="presParOf" srcId="{B6A79606-B4F2-49EC-A9C5-B6EAE1AA8864}" destId="{F3A4996C-F8F8-431A-9701-23170B38734E}" srcOrd="2" destOrd="0" presId="urn:microsoft.com/office/officeart/2005/8/layout/hList2"/>
    <dgm:cxn modelId="{D3BFC067-24AA-4793-9B7F-160CDE638808}" type="presParOf" srcId="{F3A4996C-F8F8-431A-9701-23170B38734E}" destId="{69540350-3C5C-4B3F-9478-9004531B7567}" srcOrd="0" destOrd="0" presId="urn:microsoft.com/office/officeart/2005/8/layout/hList2"/>
    <dgm:cxn modelId="{AF9D57FA-3A43-46E8-9330-A27174AB0F8B}" type="presParOf" srcId="{F3A4996C-F8F8-431A-9701-23170B38734E}" destId="{909CEB51-700B-4C00-AC5F-30B637AD310C}" srcOrd="1" destOrd="0" presId="urn:microsoft.com/office/officeart/2005/8/layout/hList2"/>
    <dgm:cxn modelId="{460B81BD-8A88-4970-B026-264F2E0FEF63}" type="presParOf" srcId="{F3A4996C-F8F8-431A-9701-23170B38734E}" destId="{39F59532-6B86-4635-AB0F-356EEEB00578}" srcOrd="2" destOrd="0" presId="urn:microsoft.com/office/officeart/2005/8/layout/hList2"/>
    <dgm:cxn modelId="{2364068C-4E19-4148-8297-951129616A2C}" type="presParOf" srcId="{B6A79606-B4F2-49EC-A9C5-B6EAE1AA8864}" destId="{FCC8CB3D-511B-4502-ADB3-F5A2D68B9C1B}" srcOrd="3" destOrd="0" presId="urn:microsoft.com/office/officeart/2005/8/layout/hList2"/>
    <dgm:cxn modelId="{2F335753-F63F-46F5-98BE-576B8647268C}" type="presParOf" srcId="{B6A79606-B4F2-49EC-A9C5-B6EAE1AA8864}" destId="{15F9F723-B44B-4A87-B066-125DA5A71F73}" srcOrd="4" destOrd="0" presId="urn:microsoft.com/office/officeart/2005/8/layout/hList2"/>
    <dgm:cxn modelId="{3CA1739E-8831-474E-8B2C-F72A7240543C}" type="presParOf" srcId="{15F9F723-B44B-4A87-B066-125DA5A71F73}" destId="{801F6D1D-30F8-455F-AE95-F066C590D439}" srcOrd="0" destOrd="0" presId="urn:microsoft.com/office/officeart/2005/8/layout/hList2"/>
    <dgm:cxn modelId="{515B6F2A-90C1-4295-9CC8-640583932A74}" type="presParOf" srcId="{15F9F723-B44B-4A87-B066-125DA5A71F73}" destId="{DF8BD740-9728-4E33-B9DA-F45BA3CB1CC7}" srcOrd="1" destOrd="0" presId="urn:microsoft.com/office/officeart/2005/8/layout/hList2"/>
    <dgm:cxn modelId="{F4EF3008-8DC6-41B9-B273-514F3660C49A}" type="presParOf" srcId="{15F9F723-B44B-4A87-B066-125DA5A71F73}" destId="{B53333A4-ECEA-4BFC-B1A9-4B8F155452F9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94887A-AB9B-408D-AD4C-6383D81DBFFD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D879BEC-B48C-4B10-A300-905B074CC97F}">
      <dgm:prSet phldrT="[Text]"/>
      <dgm:spPr/>
      <dgm:t>
        <a:bodyPr/>
        <a:lstStyle/>
        <a:p>
          <a:r>
            <a:rPr lang="de-DE" dirty="0" smtClean="0"/>
            <a:t>2009 – Phase LTC</a:t>
          </a:r>
          <a:endParaRPr lang="de-DE" dirty="0"/>
        </a:p>
      </dgm:t>
    </dgm:pt>
    <dgm:pt modelId="{EC4E531C-8AB6-4760-A5D1-886BFF3A3C5B}" type="parTrans" cxnId="{0D3F4225-E448-41B2-934D-537845C5B4B8}">
      <dgm:prSet/>
      <dgm:spPr/>
      <dgm:t>
        <a:bodyPr/>
        <a:lstStyle/>
        <a:p>
          <a:endParaRPr lang="de-DE"/>
        </a:p>
      </dgm:t>
    </dgm:pt>
    <dgm:pt modelId="{5AD795D2-3454-42E0-8448-F31CB95A4792}" type="sibTrans" cxnId="{0D3F4225-E448-41B2-934D-537845C5B4B8}">
      <dgm:prSet/>
      <dgm:spPr/>
      <dgm:t>
        <a:bodyPr/>
        <a:lstStyle/>
        <a:p>
          <a:endParaRPr lang="de-DE"/>
        </a:p>
      </dgm:t>
    </dgm:pt>
    <dgm:pt modelId="{36434729-5294-49CF-9DAB-FF02EBD73F21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Part </a:t>
          </a:r>
          <a:r>
            <a:rPr lang="de-DE" dirty="0" err="1" smtClean="0"/>
            <a:t>of</a:t>
          </a:r>
          <a:r>
            <a:rPr lang="de-DE" dirty="0" smtClean="0"/>
            <a:t> </a:t>
          </a:r>
          <a:r>
            <a:rPr lang="de-DE" dirty="0" err="1" smtClean="0"/>
            <a:t>rater</a:t>
          </a:r>
          <a:r>
            <a:rPr lang="de-DE" dirty="0" smtClean="0"/>
            <a:t> </a:t>
          </a:r>
          <a:r>
            <a:rPr lang="de-DE" dirty="0" err="1" smtClean="0"/>
            <a:t>training</a:t>
          </a:r>
          <a:endParaRPr lang="de-DE" dirty="0"/>
        </a:p>
      </dgm:t>
    </dgm:pt>
    <dgm:pt modelId="{2DAE9FFF-3C5F-41DC-911D-7CBA4DFB0BD6}" type="parTrans" cxnId="{9F7B7D46-D9F9-427C-B266-AE2B3FF6361D}">
      <dgm:prSet/>
      <dgm:spPr/>
      <dgm:t>
        <a:bodyPr/>
        <a:lstStyle/>
        <a:p>
          <a:endParaRPr lang="de-DE"/>
        </a:p>
      </dgm:t>
    </dgm:pt>
    <dgm:pt modelId="{BE6452C0-1FC7-4EE3-8493-A0BEACF1C757}" type="sibTrans" cxnId="{9F7B7D46-D9F9-427C-B266-AE2B3FF6361D}">
      <dgm:prSet/>
      <dgm:spPr/>
      <dgm:t>
        <a:bodyPr/>
        <a:lstStyle/>
        <a:p>
          <a:endParaRPr lang="de-DE"/>
        </a:p>
      </dgm:t>
    </dgm:pt>
    <dgm:pt modelId="{3A1284FB-D46F-410E-8B11-8E3E60826357}">
      <dgm:prSet phldrT="[Text]"/>
      <dgm:spPr/>
      <dgm:t>
        <a:bodyPr/>
        <a:lstStyle/>
        <a:p>
          <a:r>
            <a:rPr lang="de-DE" dirty="0" smtClean="0"/>
            <a:t>2013 – Expert </a:t>
          </a:r>
          <a:r>
            <a:rPr lang="de-DE" dirty="0" err="1" smtClean="0"/>
            <a:t>group</a:t>
          </a:r>
          <a:endParaRPr lang="de-DE" dirty="0"/>
        </a:p>
      </dgm:t>
    </dgm:pt>
    <dgm:pt modelId="{E86E12DA-4B5A-477B-AAE8-76D641A3DD9F}" type="parTrans" cxnId="{8788B100-35F0-4CAB-9824-FEE55F9D4A9C}">
      <dgm:prSet/>
      <dgm:spPr/>
      <dgm:t>
        <a:bodyPr/>
        <a:lstStyle/>
        <a:p>
          <a:endParaRPr lang="de-DE"/>
        </a:p>
      </dgm:t>
    </dgm:pt>
    <dgm:pt modelId="{E5260317-2D91-4226-981A-0419C08F4D6D}" type="sibTrans" cxnId="{8788B100-35F0-4CAB-9824-FEE55F9D4A9C}">
      <dgm:prSet/>
      <dgm:spPr/>
      <dgm:t>
        <a:bodyPr/>
        <a:lstStyle/>
        <a:p>
          <a:endParaRPr lang="de-DE"/>
        </a:p>
      </dgm:t>
    </dgm:pt>
    <dgm:pt modelId="{6E25C256-DA7D-4000-AF07-BD6A3621FCB3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Part </a:t>
          </a:r>
          <a:r>
            <a:rPr lang="de-DE" dirty="0" err="1" smtClean="0"/>
            <a:t>of</a:t>
          </a:r>
          <a:r>
            <a:rPr lang="de-DE" dirty="0" smtClean="0"/>
            <a:t> </a:t>
          </a:r>
          <a:r>
            <a:rPr lang="de-DE" dirty="0" err="1" smtClean="0"/>
            <a:t>rater</a:t>
          </a:r>
          <a:r>
            <a:rPr lang="de-DE" dirty="0" smtClean="0"/>
            <a:t> </a:t>
          </a:r>
          <a:r>
            <a:rPr lang="de-DE" dirty="0" err="1" smtClean="0"/>
            <a:t>training</a:t>
          </a:r>
          <a:endParaRPr lang="de-DE" dirty="0"/>
        </a:p>
      </dgm:t>
    </dgm:pt>
    <dgm:pt modelId="{7F403FFC-05DA-414B-9DDA-EA4F855D556A}" type="parTrans" cxnId="{3B2EBED3-389C-4622-9A1C-4846CF6CAB16}">
      <dgm:prSet/>
      <dgm:spPr/>
      <dgm:t>
        <a:bodyPr/>
        <a:lstStyle/>
        <a:p>
          <a:endParaRPr lang="de-DE"/>
        </a:p>
      </dgm:t>
    </dgm:pt>
    <dgm:pt modelId="{FF19AA4B-E9D5-448F-BA63-5764253B51E9}" type="sibTrans" cxnId="{3B2EBED3-389C-4622-9A1C-4846CF6CAB16}">
      <dgm:prSet/>
      <dgm:spPr/>
      <dgm:t>
        <a:bodyPr/>
        <a:lstStyle/>
        <a:p>
          <a:endParaRPr lang="de-DE"/>
        </a:p>
      </dgm:t>
    </dgm:pt>
    <dgm:pt modelId="{7AABDB2E-FCB0-4D8E-8C45-BD300F0175CA}">
      <dgm:prSet phldrT="[Text]"/>
      <dgm:spPr/>
      <dgm:t>
        <a:bodyPr/>
        <a:lstStyle/>
        <a:p>
          <a:r>
            <a:rPr lang="de-DE" dirty="0" smtClean="0"/>
            <a:t>2019 – Expert </a:t>
          </a:r>
          <a:r>
            <a:rPr lang="de-DE" dirty="0" err="1" smtClean="0"/>
            <a:t>group</a:t>
          </a:r>
          <a:endParaRPr lang="de-DE" dirty="0"/>
        </a:p>
      </dgm:t>
    </dgm:pt>
    <dgm:pt modelId="{68C91DDB-2879-46A2-B781-6853ED2DA74E}" type="parTrans" cxnId="{FC8F84FA-A50B-4CB6-98FD-9AC877FE36B1}">
      <dgm:prSet/>
      <dgm:spPr/>
      <dgm:t>
        <a:bodyPr/>
        <a:lstStyle/>
        <a:p>
          <a:endParaRPr lang="de-DE"/>
        </a:p>
      </dgm:t>
    </dgm:pt>
    <dgm:pt modelId="{AA14C4C8-0FA3-42D0-8E53-34C692889E88}" type="sibTrans" cxnId="{FC8F84FA-A50B-4CB6-98FD-9AC877FE36B1}">
      <dgm:prSet/>
      <dgm:spPr/>
      <dgm:t>
        <a:bodyPr/>
        <a:lstStyle/>
        <a:p>
          <a:endParaRPr lang="de-DE"/>
        </a:p>
      </dgm:t>
    </dgm:pt>
    <dgm:pt modelId="{4949DE00-7FEB-43AC-8200-C1CCEC6A6550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Review </a:t>
          </a:r>
          <a:r>
            <a:rPr lang="de-DE" dirty="0" err="1" smtClean="0"/>
            <a:t>of</a:t>
          </a:r>
          <a:r>
            <a:rPr lang="de-DE" dirty="0" smtClean="0"/>
            <a:t> prompt </a:t>
          </a:r>
          <a:r>
            <a:rPr lang="de-DE" dirty="0" err="1" smtClean="0"/>
            <a:t>bank</a:t>
          </a:r>
          <a:r>
            <a:rPr lang="de-DE" dirty="0" smtClean="0"/>
            <a:t> </a:t>
          </a:r>
          <a:r>
            <a:rPr lang="de-DE" dirty="0" err="1" smtClean="0"/>
            <a:t>by</a:t>
          </a:r>
          <a:r>
            <a:rPr lang="de-DE" dirty="0" smtClean="0"/>
            <a:t> </a:t>
          </a:r>
          <a:r>
            <a:rPr lang="de-DE" dirty="0" err="1" smtClean="0"/>
            <a:t>experts</a:t>
          </a:r>
          <a:endParaRPr lang="de-DE" dirty="0"/>
        </a:p>
      </dgm:t>
    </dgm:pt>
    <dgm:pt modelId="{7253889E-E475-4F88-AC4A-8E987D05C22A}" type="parTrans" cxnId="{535CD436-B557-40C3-8425-639E14AAA763}">
      <dgm:prSet/>
      <dgm:spPr/>
      <dgm:t>
        <a:bodyPr/>
        <a:lstStyle/>
        <a:p>
          <a:endParaRPr lang="de-DE"/>
        </a:p>
      </dgm:t>
    </dgm:pt>
    <dgm:pt modelId="{6F015CB0-3FE9-4335-9ABF-6666F6F834A2}" type="sibTrans" cxnId="{535CD436-B557-40C3-8425-639E14AAA763}">
      <dgm:prSet/>
      <dgm:spPr/>
      <dgm:t>
        <a:bodyPr/>
        <a:lstStyle/>
        <a:p>
          <a:endParaRPr lang="de-DE"/>
        </a:p>
      </dgm:t>
    </dgm:pt>
    <dgm:pt modelId="{1962F78A-309F-4D7B-BD33-A167601B5EEC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err="1" smtClean="0"/>
            <a:t>teachers</a:t>
          </a:r>
          <a:endParaRPr lang="de-DE" dirty="0"/>
        </a:p>
      </dgm:t>
    </dgm:pt>
    <dgm:pt modelId="{43DBEBF2-83C3-43E9-BCE2-EDC868781F9E}" type="parTrans" cxnId="{F20DD1E8-2C33-49E2-9163-523CD41B8EBB}">
      <dgm:prSet/>
      <dgm:spPr/>
      <dgm:t>
        <a:bodyPr/>
        <a:lstStyle/>
        <a:p>
          <a:endParaRPr lang="de-DE"/>
        </a:p>
      </dgm:t>
    </dgm:pt>
    <dgm:pt modelId="{716EF181-918B-4AEB-A8BC-83FE858D9448}" type="sibTrans" cxnId="{F20DD1E8-2C33-49E2-9163-523CD41B8EBB}">
      <dgm:prSet/>
      <dgm:spPr/>
      <dgm:t>
        <a:bodyPr/>
        <a:lstStyle/>
        <a:p>
          <a:endParaRPr lang="de-DE"/>
        </a:p>
      </dgm:t>
    </dgm:pt>
    <dgm:pt modelId="{809A2107-EE00-4C9A-A29B-E0C64FA9660E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err="1" smtClean="0"/>
            <a:t>teachers</a:t>
          </a:r>
          <a:endParaRPr lang="de-DE" dirty="0"/>
        </a:p>
      </dgm:t>
    </dgm:pt>
    <dgm:pt modelId="{3589F3D3-B4FB-4D8B-A32C-32DDF202280C}" type="parTrans" cxnId="{F4F98C98-FB40-49C7-8541-94DD0573BC02}">
      <dgm:prSet/>
      <dgm:spPr/>
      <dgm:t>
        <a:bodyPr/>
        <a:lstStyle/>
        <a:p>
          <a:endParaRPr lang="de-DE"/>
        </a:p>
      </dgm:t>
    </dgm:pt>
    <dgm:pt modelId="{F30B27E4-6654-4F20-9345-457189AECF5C}" type="sibTrans" cxnId="{F4F98C98-FB40-49C7-8541-94DD0573BC02}">
      <dgm:prSet/>
      <dgm:spPr/>
      <dgm:t>
        <a:bodyPr/>
        <a:lstStyle/>
        <a:p>
          <a:endParaRPr lang="de-DE"/>
        </a:p>
      </dgm:t>
    </dgm:pt>
    <dgm:pt modelId="{4D70354D-59C8-41A8-B3B0-0D17BCBE9426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Expert </a:t>
          </a:r>
          <a:r>
            <a:rPr lang="de-DE" dirty="0" err="1" smtClean="0"/>
            <a:t>group</a:t>
          </a:r>
          <a:endParaRPr lang="de-DE" dirty="0"/>
        </a:p>
      </dgm:t>
    </dgm:pt>
    <dgm:pt modelId="{A1DE1709-BFB8-4754-83FE-14AE9AC9CDE6}" type="parTrans" cxnId="{C702756F-CE7C-4953-9D17-8C9C8F57C25F}">
      <dgm:prSet/>
      <dgm:spPr/>
      <dgm:t>
        <a:bodyPr/>
        <a:lstStyle/>
        <a:p>
          <a:endParaRPr lang="de-DE"/>
        </a:p>
      </dgm:t>
    </dgm:pt>
    <dgm:pt modelId="{5531C7AD-8665-4433-810A-ED50FF903A62}" type="sibTrans" cxnId="{C702756F-CE7C-4953-9D17-8C9C8F57C25F}">
      <dgm:prSet/>
      <dgm:spPr/>
      <dgm:t>
        <a:bodyPr/>
        <a:lstStyle/>
        <a:p>
          <a:endParaRPr lang="de-DE"/>
        </a:p>
      </dgm:t>
    </dgm:pt>
    <dgm:pt modelId="{B6A79606-B4F2-49EC-A9C5-B6EAE1AA8864}" type="pres">
      <dgm:prSet presAssocID="{0794887A-AB9B-408D-AD4C-6383D81DBFFD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DB25826F-F125-4B52-B532-FE299BCD2BE4}" type="pres">
      <dgm:prSet presAssocID="{1D879BEC-B48C-4B10-A300-905B074CC97F}" presName="compositeNode" presStyleCnt="0">
        <dgm:presLayoutVars>
          <dgm:bulletEnabled val="1"/>
        </dgm:presLayoutVars>
      </dgm:prSet>
      <dgm:spPr/>
    </dgm:pt>
    <dgm:pt modelId="{FB042409-642F-4E7D-B780-970EE2E3CDC7}" type="pres">
      <dgm:prSet presAssocID="{1D879BEC-B48C-4B10-A300-905B074CC97F}" presName="image" presStyleLbl="fgImgPlace1" presStyleIdx="0" presStyleCnt="3"/>
      <dgm:spPr>
        <a:noFill/>
        <a:ln>
          <a:noFill/>
        </a:ln>
      </dgm:spPr>
      <dgm:t>
        <a:bodyPr/>
        <a:lstStyle/>
        <a:p>
          <a:endParaRPr lang="de-DE"/>
        </a:p>
      </dgm:t>
    </dgm:pt>
    <dgm:pt modelId="{A723BF2C-AF11-47CB-B7D5-A06B21F59D4B}" type="pres">
      <dgm:prSet presAssocID="{1D879BEC-B48C-4B10-A300-905B074CC97F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599D354-25AB-4BBB-8B3D-1054617E9D19}" type="pres">
      <dgm:prSet presAssocID="{1D879BEC-B48C-4B10-A300-905B074CC97F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6A94C92-3399-40E4-A042-CBB3BBD0FD69}" type="pres">
      <dgm:prSet presAssocID="{5AD795D2-3454-42E0-8448-F31CB95A4792}" presName="sibTrans" presStyleCnt="0"/>
      <dgm:spPr/>
    </dgm:pt>
    <dgm:pt modelId="{F3A4996C-F8F8-431A-9701-23170B38734E}" type="pres">
      <dgm:prSet presAssocID="{3A1284FB-D46F-410E-8B11-8E3E60826357}" presName="compositeNode" presStyleCnt="0">
        <dgm:presLayoutVars>
          <dgm:bulletEnabled val="1"/>
        </dgm:presLayoutVars>
      </dgm:prSet>
      <dgm:spPr/>
    </dgm:pt>
    <dgm:pt modelId="{69540350-3C5C-4B3F-9478-9004531B7567}" type="pres">
      <dgm:prSet presAssocID="{3A1284FB-D46F-410E-8B11-8E3E60826357}" presName="image" presStyleLbl="fgImgPlace1" presStyleIdx="1" presStyleCnt="3"/>
      <dgm:spPr>
        <a:noFill/>
        <a:ln>
          <a:noFill/>
        </a:ln>
      </dgm:spPr>
      <dgm:t>
        <a:bodyPr/>
        <a:lstStyle/>
        <a:p>
          <a:endParaRPr lang="de-DE"/>
        </a:p>
      </dgm:t>
    </dgm:pt>
    <dgm:pt modelId="{909CEB51-700B-4C00-AC5F-30B637AD310C}" type="pres">
      <dgm:prSet presAssocID="{3A1284FB-D46F-410E-8B11-8E3E60826357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9F59532-6B86-4635-AB0F-356EEEB00578}" type="pres">
      <dgm:prSet presAssocID="{3A1284FB-D46F-410E-8B11-8E3E60826357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CC8CB3D-511B-4502-ADB3-F5A2D68B9C1B}" type="pres">
      <dgm:prSet presAssocID="{E5260317-2D91-4226-981A-0419C08F4D6D}" presName="sibTrans" presStyleCnt="0"/>
      <dgm:spPr/>
    </dgm:pt>
    <dgm:pt modelId="{15F9F723-B44B-4A87-B066-125DA5A71F73}" type="pres">
      <dgm:prSet presAssocID="{7AABDB2E-FCB0-4D8E-8C45-BD300F0175CA}" presName="compositeNode" presStyleCnt="0">
        <dgm:presLayoutVars>
          <dgm:bulletEnabled val="1"/>
        </dgm:presLayoutVars>
      </dgm:prSet>
      <dgm:spPr/>
    </dgm:pt>
    <dgm:pt modelId="{801F6D1D-30F8-455F-AE95-F066C590D439}" type="pres">
      <dgm:prSet presAssocID="{7AABDB2E-FCB0-4D8E-8C45-BD300F0175CA}" presName="image" presStyleLbl="fgImgPlace1" presStyleIdx="2" presStyleCnt="3"/>
      <dgm:spPr>
        <a:noFill/>
        <a:ln>
          <a:noFill/>
        </a:ln>
      </dgm:spPr>
      <dgm:t>
        <a:bodyPr/>
        <a:lstStyle/>
        <a:p>
          <a:endParaRPr lang="de-DE"/>
        </a:p>
      </dgm:t>
    </dgm:pt>
    <dgm:pt modelId="{DF8BD740-9728-4E33-B9DA-F45BA3CB1CC7}" type="pres">
      <dgm:prSet presAssocID="{7AABDB2E-FCB0-4D8E-8C45-BD300F0175C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53333A4-ECEA-4BFC-B1A9-4B8F155452F9}" type="pres">
      <dgm:prSet presAssocID="{7AABDB2E-FCB0-4D8E-8C45-BD300F0175C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C8F84FA-A50B-4CB6-98FD-9AC877FE36B1}" srcId="{0794887A-AB9B-408D-AD4C-6383D81DBFFD}" destId="{7AABDB2E-FCB0-4D8E-8C45-BD300F0175CA}" srcOrd="2" destOrd="0" parTransId="{68C91DDB-2879-46A2-B781-6853ED2DA74E}" sibTransId="{AA14C4C8-0FA3-42D0-8E53-34C692889E88}"/>
    <dgm:cxn modelId="{87E74909-3A64-427C-91E1-73FD0BD769CA}" type="presOf" srcId="{0794887A-AB9B-408D-AD4C-6383D81DBFFD}" destId="{B6A79606-B4F2-49EC-A9C5-B6EAE1AA8864}" srcOrd="0" destOrd="0" presId="urn:microsoft.com/office/officeart/2005/8/layout/hList2"/>
    <dgm:cxn modelId="{7994D4A5-C1BC-46C4-8EAA-44C03DBCCDD9}" type="presOf" srcId="{36434729-5294-49CF-9DAB-FF02EBD73F21}" destId="{A723BF2C-AF11-47CB-B7D5-A06B21F59D4B}" srcOrd="0" destOrd="0" presId="urn:microsoft.com/office/officeart/2005/8/layout/hList2"/>
    <dgm:cxn modelId="{0D3F4225-E448-41B2-934D-537845C5B4B8}" srcId="{0794887A-AB9B-408D-AD4C-6383D81DBFFD}" destId="{1D879BEC-B48C-4B10-A300-905B074CC97F}" srcOrd="0" destOrd="0" parTransId="{EC4E531C-8AB6-4760-A5D1-886BFF3A3C5B}" sibTransId="{5AD795D2-3454-42E0-8448-F31CB95A4792}"/>
    <dgm:cxn modelId="{C702756F-CE7C-4953-9D17-8C9C8F57C25F}" srcId="{7AABDB2E-FCB0-4D8E-8C45-BD300F0175CA}" destId="{4D70354D-59C8-41A8-B3B0-0D17BCBE9426}" srcOrd="1" destOrd="0" parTransId="{A1DE1709-BFB8-4754-83FE-14AE9AC9CDE6}" sibTransId="{5531C7AD-8665-4433-810A-ED50FF903A62}"/>
    <dgm:cxn modelId="{8788B100-35F0-4CAB-9824-FEE55F9D4A9C}" srcId="{0794887A-AB9B-408D-AD4C-6383D81DBFFD}" destId="{3A1284FB-D46F-410E-8B11-8E3E60826357}" srcOrd="1" destOrd="0" parTransId="{E86E12DA-4B5A-477B-AAE8-76D641A3DD9F}" sibTransId="{E5260317-2D91-4226-981A-0419C08F4D6D}"/>
    <dgm:cxn modelId="{3B2EBED3-389C-4622-9A1C-4846CF6CAB16}" srcId="{3A1284FB-D46F-410E-8B11-8E3E60826357}" destId="{6E25C256-DA7D-4000-AF07-BD6A3621FCB3}" srcOrd="0" destOrd="0" parTransId="{7F403FFC-05DA-414B-9DDA-EA4F855D556A}" sibTransId="{FF19AA4B-E9D5-448F-BA63-5764253B51E9}"/>
    <dgm:cxn modelId="{535CD436-B557-40C3-8425-639E14AAA763}" srcId="{7AABDB2E-FCB0-4D8E-8C45-BD300F0175CA}" destId="{4949DE00-7FEB-43AC-8200-C1CCEC6A6550}" srcOrd="0" destOrd="0" parTransId="{7253889E-E475-4F88-AC4A-8E987D05C22A}" sibTransId="{6F015CB0-3FE9-4335-9ABF-6666F6F834A2}"/>
    <dgm:cxn modelId="{91C0DCD4-3FDD-4E50-9282-A632C78E09FC}" type="presOf" srcId="{6E25C256-DA7D-4000-AF07-BD6A3621FCB3}" destId="{909CEB51-700B-4C00-AC5F-30B637AD310C}" srcOrd="0" destOrd="0" presId="urn:microsoft.com/office/officeart/2005/8/layout/hList2"/>
    <dgm:cxn modelId="{925AD538-9142-4E5A-B64A-5A89F8727F4A}" type="presOf" srcId="{1962F78A-309F-4D7B-BD33-A167601B5EEC}" destId="{A723BF2C-AF11-47CB-B7D5-A06B21F59D4B}" srcOrd="0" destOrd="1" presId="urn:microsoft.com/office/officeart/2005/8/layout/hList2"/>
    <dgm:cxn modelId="{5F101A58-33A5-475C-BCFF-0E4D85533DE8}" type="presOf" srcId="{4D70354D-59C8-41A8-B3B0-0D17BCBE9426}" destId="{DF8BD740-9728-4E33-B9DA-F45BA3CB1CC7}" srcOrd="0" destOrd="1" presId="urn:microsoft.com/office/officeart/2005/8/layout/hList2"/>
    <dgm:cxn modelId="{9F7B7D46-D9F9-427C-B266-AE2B3FF6361D}" srcId="{1D879BEC-B48C-4B10-A300-905B074CC97F}" destId="{36434729-5294-49CF-9DAB-FF02EBD73F21}" srcOrd="0" destOrd="0" parTransId="{2DAE9FFF-3C5F-41DC-911D-7CBA4DFB0BD6}" sibTransId="{BE6452C0-1FC7-4EE3-8493-A0BEACF1C757}"/>
    <dgm:cxn modelId="{48E808FC-7BF8-4DE5-958D-17A358357D5A}" type="presOf" srcId="{809A2107-EE00-4C9A-A29B-E0C64FA9660E}" destId="{909CEB51-700B-4C00-AC5F-30B637AD310C}" srcOrd="0" destOrd="1" presId="urn:microsoft.com/office/officeart/2005/8/layout/hList2"/>
    <dgm:cxn modelId="{8779BAB8-F34B-46C0-9AE3-312D888E0FBE}" type="presOf" srcId="{4949DE00-7FEB-43AC-8200-C1CCEC6A6550}" destId="{DF8BD740-9728-4E33-B9DA-F45BA3CB1CC7}" srcOrd="0" destOrd="0" presId="urn:microsoft.com/office/officeart/2005/8/layout/hList2"/>
    <dgm:cxn modelId="{F4F98C98-FB40-49C7-8541-94DD0573BC02}" srcId="{3A1284FB-D46F-410E-8B11-8E3E60826357}" destId="{809A2107-EE00-4C9A-A29B-E0C64FA9660E}" srcOrd="1" destOrd="0" parTransId="{3589F3D3-B4FB-4D8B-A32C-32DDF202280C}" sibTransId="{F30B27E4-6654-4F20-9345-457189AECF5C}"/>
    <dgm:cxn modelId="{9802C403-CC23-44C9-8EC0-D62F16AC8DD5}" type="presOf" srcId="{3A1284FB-D46F-410E-8B11-8E3E60826357}" destId="{39F59532-6B86-4635-AB0F-356EEEB00578}" srcOrd="0" destOrd="0" presId="urn:microsoft.com/office/officeart/2005/8/layout/hList2"/>
    <dgm:cxn modelId="{F20DD1E8-2C33-49E2-9163-523CD41B8EBB}" srcId="{1D879BEC-B48C-4B10-A300-905B074CC97F}" destId="{1962F78A-309F-4D7B-BD33-A167601B5EEC}" srcOrd="1" destOrd="0" parTransId="{43DBEBF2-83C3-43E9-BCE2-EDC868781F9E}" sibTransId="{716EF181-918B-4AEB-A8BC-83FE858D9448}"/>
    <dgm:cxn modelId="{E49668B4-E66C-485B-9A8F-46DD71826C36}" type="presOf" srcId="{7AABDB2E-FCB0-4D8E-8C45-BD300F0175CA}" destId="{B53333A4-ECEA-4BFC-B1A9-4B8F155452F9}" srcOrd="0" destOrd="0" presId="urn:microsoft.com/office/officeart/2005/8/layout/hList2"/>
    <dgm:cxn modelId="{E56E6123-BA34-4A39-A3EB-4573D4E1ADCB}" type="presOf" srcId="{1D879BEC-B48C-4B10-A300-905B074CC97F}" destId="{0599D354-25AB-4BBB-8B3D-1054617E9D19}" srcOrd="0" destOrd="0" presId="urn:microsoft.com/office/officeart/2005/8/layout/hList2"/>
    <dgm:cxn modelId="{596C6190-BCFE-4085-A8F4-672C8AE6D26E}" type="presParOf" srcId="{B6A79606-B4F2-49EC-A9C5-B6EAE1AA8864}" destId="{DB25826F-F125-4B52-B532-FE299BCD2BE4}" srcOrd="0" destOrd="0" presId="urn:microsoft.com/office/officeart/2005/8/layout/hList2"/>
    <dgm:cxn modelId="{2AB27C13-3864-4000-8C7A-FD29FFF683DA}" type="presParOf" srcId="{DB25826F-F125-4B52-B532-FE299BCD2BE4}" destId="{FB042409-642F-4E7D-B780-970EE2E3CDC7}" srcOrd="0" destOrd="0" presId="urn:microsoft.com/office/officeart/2005/8/layout/hList2"/>
    <dgm:cxn modelId="{4948743F-AB98-4907-A52A-FE2375E80487}" type="presParOf" srcId="{DB25826F-F125-4B52-B532-FE299BCD2BE4}" destId="{A723BF2C-AF11-47CB-B7D5-A06B21F59D4B}" srcOrd="1" destOrd="0" presId="urn:microsoft.com/office/officeart/2005/8/layout/hList2"/>
    <dgm:cxn modelId="{320B5845-AE6C-4750-95EF-F82531065F1D}" type="presParOf" srcId="{DB25826F-F125-4B52-B532-FE299BCD2BE4}" destId="{0599D354-25AB-4BBB-8B3D-1054617E9D19}" srcOrd="2" destOrd="0" presId="urn:microsoft.com/office/officeart/2005/8/layout/hList2"/>
    <dgm:cxn modelId="{B13A9776-666A-44C9-A3D1-5B15096AC2A8}" type="presParOf" srcId="{B6A79606-B4F2-49EC-A9C5-B6EAE1AA8864}" destId="{A6A94C92-3399-40E4-A042-CBB3BBD0FD69}" srcOrd="1" destOrd="0" presId="urn:microsoft.com/office/officeart/2005/8/layout/hList2"/>
    <dgm:cxn modelId="{F01B9D9A-1412-4A91-9BBA-B2DC66F686E6}" type="presParOf" srcId="{B6A79606-B4F2-49EC-A9C5-B6EAE1AA8864}" destId="{F3A4996C-F8F8-431A-9701-23170B38734E}" srcOrd="2" destOrd="0" presId="urn:microsoft.com/office/officeart/2005/8/layout/hList2"/>
    <dgm:cxn modelId="{D3BFC067-24AA-4793-9B7F-160CDE638808}" type="presParOf" srcId="{F3A4996C-F8F8-431A-9701-23170B38734E}" destId="{69540350-3C5C-4B3F-9478-9004531B7567}" srcOrd="0" destOrd="0" presId="urn:microsoft.com/office/officeart/2005/8/layout/hList2"/>
    <dgm:cxn modelId="{AF9D57FA-3A43-46E8-9330-A27174AB0F8B}" type="presParOf" srcId="{F3A4996C-F8F8-431A-9701-23170B38734E}" destId="{909CEB51-700B-4C00-AC5F-30B637AD310C}" srcOrd="1" destOrd="0" presId="urn:microsoft.com/office/officeart/2005/8/layout/hList2"/>
    <dgm:cxn modelId="{460B81BD-8A88-4970-B026-264F2E0FEF63}" type="presParOf" srcId="{F3A4996C-F8F8-431A-9701-23170B38734E}" destId="{39F59532-6B86-4635-AB0F-356EEEB00578}" srcOrd="2" destOrd="0" presId="urn:microsoft.com/office/officeart/2005/8/layout/hList2"/>
    <dgm:cxn modelId="{2364068C-4E19-4148-8297-951129616A2C}" type="presParOf" srcId="{B6A79606-B4F2-49EC-A9C5-B6EAE1AA8864}" destId="{FCC8CB3D-511B-4502-ADB3-F5A2D68B9C1B}" srcOrd="3" destOrd="0" presId="urn:microsoft.com/office/officeart/2005/8/layout/hList2"/>
    <dgm:cxn modelId="{2F335753-F63F-46F5-98BE-576B8647268C}" type="presParOf" srcId="{B6A79606-B4F2-49EC-A9C5-B6EAE1AA8864}" destId="{15F9F723-B44B-4A87-B066-125DA5A71F73}" srcOrd="4" destOrd="0" presId="urn:microsoft.com/office/officeart/2005/8/layout/hList2"/>
    <dgm:cxn modelId="{3CA1739E-8831-474E-8B2C-F72A7240543C}" type="presParOf" srcId="{15F9F723-B44B-4A87-B066-125DA5A71F73}" destId="{801F6D1D-30F8-455F-AE95-F066C590D439}" srcOrd="0" destOrd="0" presId="urn:microsoft.com/office/officeart/2005/8/layout/hList2"/>
    <dgm:cxn modelId="{515B6F2A-90C1-4295-9CC8-640583932A74}" type="presParOf" srcId="{15F9F723-B44B-4A87-B066-125DA5A71F73}" destId="{DF8BD740-9728-4E33-B9DA-F45BA3CB1CC7}" srcOrd="1" destOrd="0" presId="urn:microsoft.com/office/officeart/2005/8/layout/hList2"/>
    <dgm:cxn modelId="{F4EF3008-8DC6-41B9-B273-514F3660C49A}" type="presParOf" srcId="{15F9F723-B44B-4A87-B066-125DA5A71F73}" destId="{B53333A4-ECEA-4BFC-B1A9-4B8F155452F9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94887A-AB9B-408D-AD4C-6383D81DBFFD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D879BEC-B48C-4B10-A300-905B074CC97F}">
      <dgm:prSet phldrT="[Text]"/>
      <dgm:spPr/>
      <dgm:t>
        <a:bodyPr/>
        <a:lstStyle/>
        <a:p>
          <a:r>
            <a:rPr lang="de-DE" dirty="0" smtClean="0"/>
            <a:t>2009 – Phase LTC</a:t>
          </a:r>
          <a:endParaRPr lang="de-DE" dirty="0"/>
        </a:p>
      </dgm:t>
    </dgm:pt>
    <dgm:pt modelId="{EC4E531C-8AB6-4760-A5D1-886BFF3A3C5B}" type="parTrans" cxnId="{0D3F4225-E448-41B2-934D-537845C5B4B8}">
      <dgm:prSet/>
      <dgm:spPr/>
      <dgm:t>
        <a:bodyPr/>
        <a:lstStyle/>
        <a:p>
          <a:endParaRPr lang="de-DE"/>
        </a:p>
      </dgm:t>
    </dgm:pt>
    <dgm:pt modelId="{5AD795D2-3454-42E0-8448-F31CB95A4792}" type="sibTrans" cxnId="{0D3F4225-E448-41B2-934D-537845C5B4B8}">
      <dgm:prSet/>
      <dgm:spPr/>
      <dgm:t>
        <a:bodyPr/>
        <a:lstStyle/>
        <a:p>
          <a:endParaRPr lang="de-DE"/>
        </a:p>
      </dgm:t>
    </dgm:pt>
    <dgm:pt modelId="{36434729-5294-49CF-9DAB-FF02EBD73F21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LP: 120-150 </a:t>
          </a:r>
          <a:r>
            <a:rPr lang="de-DE" dirty="0" err="1" smtClean="0"/>
            <a:t>words</a:t>
          </a:r>
          <a:endParaRPr lang="de-DE" dirty="0"/>
        </a:p>
      </dgm:t>
    </dgm:pt>
    <dgm:pt modelId="{2DAE9FFF-3C5F-41DC-911D-7CBA4DFB0BD6}" type="parTrans" cxnId="{9F7B7D46-D9F9-427C-B266-AE2B3FF6361D}">
      <dgm:prSet/>
      <dgm:spPr/>
      <dgm:t>
        <a:bodyPr/>
        <a:lstStyle/>
        <a:p>
          <a:endParaRPr lang="de-DE"/>
        </a:p>
      </dgm:t>
    </dgm:pt>
    <dgm:pt modelId="{BE6452C0-1FC7-4EE3-8493-A0BEACF1C757}" type="sibTrans" cxnId="{9F7B7D46-D9F9-427C-B266-AE2B3FF6361D}">
      <dgm:prSet/>
      <dgm:spPr/>
      <dgm:t>
        <a:bodyPr/>
        <a:lstStyle/>
        <a:p>
          <a:endParaRPr lang="de-DE"/>
        </a:p>
      </dgm:t>
    </dgm:pt>
    <dgm:pt modelId="{3A1284FB-D46F-410E-8B11-8E3E60826357}">
      <dgm:prSet phldrT="[Text]"/>
      <dgm:spPr/>
      <dgm:t>
        <a:bodyPr/>
        <a:lstStyle/>
        <a:p>
          <a:r>
            <a:rPr lang="de-DE" dirty="0" smtClean="0"/>
            <a:t>2013 – Expert </a:t>
          </a:r>
          <a:r>
            <a:rPr lang="de-DE" dirty="0" err="1" smtClean="0"/>
            <a:t>group</a:t>
          </a:r>
          <a:endParaRPr lang="de-DE" dirty="0"/>
        </a:p>
      </dgm:t>
    </dgm:pt>
    <dgm:pt modelId="{E86E12DA-4B5A-477B-AAE8-76D641A3DD9F}" type="parTrans" cxnId="{8788B100-35F0-4CAB-9824-FEE55F9D4A9C}">
      <dgm:prSet/>
      <dgm:spPr/>
      <dgm:t>
        <a:bodyPr/>
        <a:lstStyle/>
        <a:p>
          <a:endParaRPr lang="de-DE"/>
        </a:p>
      </dgm:t>
    </dgm:pt>
    <dgm:pt modelId="{E5260317-2D91-4226-981A-0419C08F4D6D}" type="sibTrans" cxnId="{8788B100-35F0-4CAB-9824-FEE55F9D4A9C}">
      <dgm:prSet/>
      <dgm:spPr/>
      <dgm:t>
        <a:bodyPr/>
        <a:lstStyle/>
        <a:p>
          <a:endParaRPr lang="de-DE"/>
        </a:p>
      </dgm:t>
    </dgm:pt>
    <dgm:pt modelId="{6E25C256-DA7D-4000-AF07-BD6A3621FCB3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LP: 120-180 </a:t>
          </a:r>
          <a:r>
            <a:rPr lang="de-DE" dirty="0" err="1" smtClean="0"/>
            <a:t>words</a:t>
          </a:r>
          <a:endParaRPr lang="de-DE" dirty="0"/>
        </a:p>
      </dgm:t>
    </dgm:pt>
    <dgm:pt modelId="{7F403FFC-05DA-414B-9DDA-EA4F855D556A}" type="parTrans" cxnId="{3B2EBED3-389C-4622-9A1C-4846CF6CAB16}">
      <dgm:prSet/>
      <dgm:spPr/>
      <dgm:t>
        <a:bodyPr/>
        <a:lstStyle/>
        <a:p>
          <a:endParaRPr lang="de-DE"/>
        </a:p>
      </dgm:t>
    </dgm:pt>
    <dgm:pt modelId="{FF19AA4B-E9D5-448F-BA63-5764253B51E9}" type="sibTrans" cxnId="{3B2EBED3-389C-4622-9A1C-4846CF6CAB16}">
      <dgm:prSet/>
      <dgm:spPr/>
      <dgm:t>
        <a:bodyPr/>
        <a:lstStyle/>
        <a:p>
          <a:endParaRPr lang="de-DE"/>
        </a:p>
      </dgm:t>
    </dgm:pt>
    <dgm:pt modelId="{7AABDB2E-FCB0-4D8E-8C45-BD300F0175CA}">
      <dgm:prSet phldrT="[Text]"/>
      <dgm:spPr/>
      <dgm:t>
        <a:bodyPr/>
        <a:lstStyle/>
        <a:p>
          <a:r>
            <a:rPr lang="de-DE" dirty="0" smtClean="0"/>
            <a:t>2019 – Expert </a:t>
          </a:r>
          <a:r>
            <a:rPr lang="de-DE" dirty="0" err="1" smtClean="0"/>
            <a:t>group</a:t>
          </a:r>
          <a:endParaRPr lang="de-DE" dirty="0"/>
        </a:p>
      </dgm:t>
    </dgm:pt>
    <dgm:pt modelId="{68C91DDB-2879-46A2-B781-6853ED2DA74E}" type="parTrans" cxnId="{FC8F84FA-A50B-4CB6-98FD-9AC877FE36B1}">
      <dgm:prSet/>
      <dgm:spPr/>
      <dgm:t>
        <a:bodyPr/>
        <a:lstStyle/>
        <a:p>
          <a:endParaRPr lang="de-DE"/>
        </a:p>
      </dgm:t>
    </dgm:pt>
    <dgm:pt modelId="{AA14C4C8-0FA3-42D0-8E53-34C692889E88}" type="sibTrans" cxnId="{FC8F84FA-A50B-4CB6-98FD-9AC877FE36B1}">
      <dgm:prSet/>
      <dgm:spPr/>
      <dgm:t>
        <a:bodyPr/>
        <a:lstStyle/>
        <a:p>
          <a:endParaRPr lang="de-DE"/>
        </a:p>
      </dgm:t>
    </dgm:pt>
    <dgm:pt modelId="{4949DE00-7FEB-43AC-8200-C1CCEC6A6550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LP: 120-180 </a:t>
          </a:r>
          <a:r>
            <a:rPr lang="de-DE" dirty="0" err="1" smtClean="0"/>
            <a:t>wods</a:t>
          </a:r>
          <a:endParaRPr lang="de-DE" dirty="0"/>
        </a:p>
      </dgm:t>
    </dgm:pt>
    <dgm:pt modelId="{7253889E-E475-4F88-AC4A-8E987D05C22A}" type="parTrans" cxnId="{535CD436-B557-40C3-8425-639E14AAA763}">
      <dgm:prSet/>
      <dgm:spPr/>
      <dgm:t>
        <a:bodyPr/>
        <a:lstStyle/>
        <a:p>
          <a:endParaRPr lang="de-DE"/>
        </a:p>
      </dgm:t>
    </dgm:pt>
    <dgm:pt modelId="{6F015CB0-3FE9-4335-9ABF-6666F6F834A2}" type="sibTrans" cxnId="{535CD436-B557-40C3-8425-639E14AAA763}">
      <dgm:prSet/>
      <dgm:spPr/>
      <dgm:t>
        <a:bodyPr/>
        <a:lstStyle/>
        <a:p>
          <a:endParaRPr lang="de-DE"/>
        </a:p>
      </dgm:t>
    </dgm:pt>
    <dgm:pt modelId="{4D70354D-59C8-41A8-B3B0-0D17BCBE9426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Short prompt </a:t>
          </a:r>
          <a:r>
            <a:rPr lang="de-DE" dirty="0" err="1" smtClean="0"/>
            <a:t>collected</a:t>
          </a:r>
          <a:r>
            <a:rPr lang="de-DE" dirty="0" smtClean="0"/>
            <a:t> after 10 </a:t>
          </a:r>
          <a:r>
            <a:rPr lang="de-DE" dirty="0" err="1" smtClean="0"/>
            <a:t>minutes</a:t>
          </a:r>
          <a:endParaRPr lang="de-DE" dirty="0"/>
        </a:p>
      </dgm:t>
    </dgm:pt>
    <dgm:pt modelId="{A1DE1709-BFB8-4754-83FE-14AE9AC9CDE6}" type="parTrans" cxnId="{C702756F-CE7C-4953-9D17-8C9C8F57C25F}">
      <dgm:prSet/>
      <dgm:spPr/>
      <dgm:t>
        <a:bodyPr/>
        <a:lstStyle/>
        <a:p>
          <a:endParaRPr lang="de-DE"/>
        </a:p>
      </dgm:t>
    </dgm:pt>
    <dgm:pt modelId="{5531C7AD-8665-4433-810A-ED50FF903A62}" type="sibTrans" cxnId="{C702756F-CE7C-4953-9D17-8C9C8F57C25F}">
      <dgm:prSet/>
      <dgm:spPr/>
      <dgm:t>
        <a:bodyPr/>
        <a:lstStyle/>
        <a:p>
          <a:endParaRPr lang="de-DE"/>
        </a:p>
      </dgm:t>
    </dgm:pt>
    <dgm:pt modelId="{9037CB62-74E4-415C-B3D9-288384EC0F35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SP: 40-60 </a:t>
          </a:r>
          <a:r>
            <a:rPr lang="de-DE" dirty="0" err="1" smtClean="0"/>
            <a:t>words</a:t>
          </a:r>
          <a:endParaRPr lang="de-DE" dirty="0"/>
        </a:p>
      </dgm:t>
    </dgm:pt>
    <dgm:pt modelId="{4ADCDA4C-FD65-49EB-9287-CA741A64442F}" type="parTrans" cxnId="{A8561F97-6BE6-494E-B4EE-B9D97079EC89}">
      <dgm:prSet/>
      <dgm:spPr/>
      <dgm:t>
        <a:bodyPr/>
        <a:lstStyle/>
        <a:p>
          <a:endParaRPr lang="de-DE"/>
        </a:p>
      </dgm:t>
    </dgm:pt>
    <dgm:pt modelId="{80B11171-90E3-4ACB-A1D0-2074F15ECFE9}" type="sibTrans" cxnId="{A8561F97-6BE6-494E-B4EE-B9D97079EC89}">
      <dgm:prSet/>
      <dgm:spPr/>
      <dgm:t>
        <a:bodyPr/>
        <a:lstStyle/>
        <a:p>
          <a:endParaRPr lang="de-DE"/>
        </a:p>
      </dgm:t>
    </dgm:pt>
    <dgm:pt modelId="{3DE3EB97-C5A8-4402-85A0-05D2E5802962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de-DE" dirty="0"/>
        </a:p>
      </dgm:t>
    </dgm:pt>
    <dgm:pt modelId="{51648799-D4E2-48DF-A9C2-6FF5656CCD2D}" type="parTrans" cxnId="{F278E486-A25E-4331-8B5B-03907718EE52}">
      <dgm:prSet/>
      <dgm:spPr/>
      <dgm:t>
        <a:bodyPr/>
        <a:lstStyle/>
        <a:p>
          <a:endParaRPr lang="de-DE"/>
        </a:p>
      </dgm:t>
    </dgm:pt>
    <dgm:pt modelId="{0D211470-F1B1-4C7F-AE75-E4C29C7CFE04}" type="sibTrans" cxnId="{F278E486-A25E-4331-8B5B-03907718EE52}">
      <dgm:prSet/>
      <dgm:spPr/>
      <dgm:t>
        <a:bodyPr/>
        <a:lstStyle/>
        <a:p>
          <a:endParaRPr lang="de-DE"/>
        </a:p>
      </dgm:t>
    </dgm:pt>
    <dgm:pt modelId="{EB4D9AB0-4214-4B37-80C8-5B0DDB894A53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SP: 40-70 </a:t>
          </a:r>
          <a:r>
            <a:rPr lang="de-DE" dirty="0" err="1" smtClean="0"/>
            <a:t>words</a:t>
          </a:r>
          <a:endParaRPr lang="de-DE" dirty="0"/>
        </a:p>
      </dgm:t>
    </dgm:pt>
    <dgm:pt modelId="{D70A3635-FB09-49B2-BC87-48849842E20B}" type="parTrans" cxnId="{DCE5C926-E424-42D8-9A30-B85AC3908502}">
      <dgm:prSet/>
      <dgm:spPr/>
      <dgm:t>
        <a:bodyPr/>
        <a:lstStyle/>
        <a:p>
          <a:endParaRPr lang="de-DE"/>
        </a:p>
      </dgm:t>
    </dgm:pt>
    <dgm:pt modelId="{DA6BF7F6-B3DD-4383-87F0-5591CE173FD1}" type="sibTrans" cxnId="{DCE5C926-E424-42D8-9A30-B85AC3908502}">
      <dgm:prSet/>
      <dgm:spPr/>
      <dgm:t>
        <a:bodyPr/>
        <a:lstStyle/>
        <a:p>
          <a:endParaRPr lang="de-DE"/>
        </a:p>
      </dgm:t>
    </dgm:pt>
    <dgm:pt modelId="{6D3CC741-BDAE-476D-96A5-0A937BA027BD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SP: 40-70 </a:t>
          </a:r>
          <a:r>
            <a:rPr lang="de-DE" dirty="0" err="1" smtClean="0"/>
            <a:t>words</a:t>
          </a:r>
          <a:endParaRPr lang="de-DE" dirty="0"/>
        </a:p>
      </dgm:t>
    </dgm:pt>
    <dgm:pt modelId="{E2A18410-CEBA-4EE1-BF68-CB290D52B278}" type="parTrans" cxnId="{AD153FA4-9618-4D8A-BD6D-F22C697912F8}">
      <dgm:prSet/>
      <dgm:spPr/>
      <dgm:t>
        <a:bodyPr/>
        <a:lstStyle/>
        <a:p>
          <a:endParaRPr lang="de-DE"/>
        </a:p>
      </dgm:t>
    </dgm:pt>
    <dgm:pt modelId="{B41D2D31-32D6-49B5-B7DF-2ECB84D1FE5E}" type="sibTrans" cxnId="{AD153FA4-9618-4D8A-BD6D-F22C697912F8}">
      <dgm:prSet/>
      <dgm:spPr/>
      <dgm:t>
        <a:bodyPr/>
        <a:lstStyle/>
        <a:p>
          <a:endParaRPr lang="de-DE"/>
        </a:p>
      </dgm:t>
    </dgm:pt>
    <dgm:pt modelId="{286F25E3-8EFB-4BB6-81FB-23F31BEA520F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Time </a:t>
          </a:r>
          <a:r>
            <a:rPr lang="de-DE" dirty="0" err="1" smtClean="0"/>
            <a:t>allocated</a:t>
          </a:r>
          <a:r>
            <a:rPr lang="de-DE" dirty="0" smtClean="0"/>
            <a:t> </a:t>
          </a:r>
          <a:r>
            <a:rPr lang="de-DE" dirty="0" err="1" smtClean="0"/>
            <a:t>for</a:t>
          </a:r>
          <a:r>
            <a:rPr lang="de-DE" dirty="0" smtClean="0"/>
            <a:t> </a:t>
          </a:r>
          <a:r>
            <a:rPr lang="de-DE" dirty="0" err="1" smtClean="0"/>
            <a:t>both</a:t>
          </a:r>
          <a:r>
            <a:rPr lang="de-DE" dirty="0" smtClean="0"/>
            <a:t> </a:t>
          </a:r>
          <a:r>
            <a:rPr lang="de-DE" dirty="0" err="1" smtClean="0"/>
            <a:t>prompts</a:t>
          </a:r>
          <a:r>
            <a:rPr lang="de-DE" dirty="0" smtClean="0"/>
            <a:t>: 35min.</a:t>
          </a:r>
          <a:endParaRPr lang="de-DE" dirty="0"/>
        </a:p>
      </dgm:t>
    </dgm:pt>
    <dgm:pt modelId="{E5742040-06B6-4894-AEEC-00895FB8A1C6}" type="parTrans" cxnId="{D148FB19-139D-4077-A153-22DE7AEE8294}">
      <dgm:prSet/>
      <dgm:spPr/>
      <dgm:t>
        <a:bodyPr/>
        <a:lstStyle/>
        <a:p>
          <a:endParaRPr lang="de-DE"/>
        </a:p>
      </dgm:t>
    </dgm:pt>
    <dgm:pt modelId="{3807897E-550F-4D62-BA31-2C05A024E86D}" type="sibTrans" cxnId="{D148FB19-139D-4077-A153-22DE7AEE8294}">
      <dgm:prSet/>
      <dgm:spPr/>
      <dgm:t>
        <a:bodyPr/>
        <a:lstStyle/>
        <a:p>
          <a:endParaRPr lang="de-DE"/>
        </a:p>
      </dgm:t>
    </dgm:pt>
    <dgm:pt modelId="{97B10BB7-3962-412A-94CD-DD38D9E1A547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Time </a:t>
          </a:r>
          <a:r>
            <a:rPr lang="de-DE" dirty="0" err="1" smtClean="0"/>
            <a:t>allocated</a:t>
          </a:r>
          <a:r>
            <a:rPr lang="de-DE" dirty="0" smtClean="0"/>
            <a:t> </a:t>
          </a:r>
          <a:r>
            <a:rPr lang="de-DE" dirty="0" err="1" smtClean="0"/>
            <a:t>for</a:t>
          </a:r>
          <a:r>
            <a:rPr lang="de-DE" dirty="0" smtClean="0"/>
            <a:t> </a:t>
          </a:r>
          <a:r>
            <a:rPr lang="de-DE" dirty="0" err="1" smtClean="0"/>
            <a:t>both</a:t>
          </a:r>
          <a:r>
            <a:rPr lang="de-DE" dirty="0" smtClean="0"/>
            <a:t> </a:t>
          </a:r>
          <a:r>
            <a:rPr lang="de-DE" dirty="0" err="1" smtClean="0"/>
            <a:t>prompts</a:t>
          </a:r>
          <a:r>
            <a:rPr lang="de-DE" dirty="0" smtClean="0"/>
            <a:t>: 35min.</a:t>
          </a:r>
          <a:endParaRPr lang="de-DE" dirty="0"/>
        </a:p>
      </dgm:t>
    </dgm:pt>
    <dgm:pt modelId="{A412B34F-D366-4AF3-BE3F-5947AC9F875B}" type="parTrans" cxnId="{768F7B1F-0AD6-4D73-BABC-5814692C18B1}">
      <dgm:prSet/>
      <dgm:spPr/>
      <dgm:t>
        <a:bodyPr/>
        <a:lstStyle/>
        <a:p>
          <a:endParaRPr lang="de-DE"/>
        </a:p>
      </dgm:t>
    </dgm:pt>
    <dgm:pt modelId="{6B6C706E-E007-4F9D-93C8-66B90129AB61}" type="sibTrans" cxnId="{768F7B1F-0AD6-4D73-BABC-5814692C18B1}">
      <dgm:prSet/>
      <dgm:spPr/>
      <dgm:t>
        <a:bodyPr/>
        <a:lstStyle/>
        <a:p>
          <a:endParaRPr lang="de-DE"/>
        </a:p>
      </dgm:t>
    </dgm:pt>
    <dgm:pt modelId="{B7A11567-24DA-45D1-BD70-CB707B82BC9D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dirty="0" smtClean="0"/>
            <a:t>Long prompt </a:t>
          </a:r>
          <a:r>
            <a:rPr lang="de-DE" dirty="0" err="1" smtClean="0"/>
            <a:t>handed</a:t>
          </a:r>
          <a:r>
            <a:rPr lang="de-DE" dirty="0" smtClean="0"/>
            <a:t> out </a:t>
          </a:r>
          <a:r>
            <a:rPr lang="de-DE" dirty="0" err="1" smtClean="0"/>
            <a:t>afterwards</a:t>
          </a:r>
          <a:endParaRPr lang="de-DE" dirty="0"/>
        </a:p>
      </dgm:t>
    </dgm:pt>
    <dgm:pt modelId="{78F474FC-C786-42A4-A3D4-53E1A294FDD1}" type="parTrans" cxnId="{5667BBE9-7C04-41B4-A0D0-99DAEC31BCD5}">
      <dgm:prSet/>
      <dgm:spPr/>
      <dgm:t>
        <a:bodyPr/>
        <a:lstStyle/>
        <a:p>
          <a:endParaRPr lang="de-DE"/>
        </a:p>
      </dgm:t>
    </dgm:pt>
    <dgm:pt modelId="{A85007C9-5614-498A-A5AF-D9A7AC788889}" type="sibTrans" cxnId="{5667BBE9-7C04-41B4-A0D0-99DAEC31BCD5}">
      <dgm:prSet/>
      <dgm:spPr/>
      <dgm:t>
        <a:bodyPr/>
        <a:lstStyle/>
        <a:p>
          <a:endParaRPr lang="de-DE"/>
        </a:p>
      </dgm:t>
    </dgm:pt>
    <dgm:pt modelId="{B6A79606-B4F2-49EC-A9C5-B6EAE1AA8864}" type="pres">
      <dgm:prSet presAssocID="{0794887A-AB9B-408D-AD4C-6383D81DBFFD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DB25826F-F125-4B52-B532-FE299BCD2BE4}" type="pres">
      <dgm:prSet presAssocID="{1D879BEC-B48C-4B10-A300-905B074CC97F}" presName="compositeNode" presStyleCnt="0">
        <dgm:presLayoutVars>
          <dgm:bulletEnabled val="1"/>
        </dgm:presLayoutVars>
      </dgm:prSet>
      <dgm:spPr/>
    </dgm:pt>
    <dgm:pt modelId="{FB042409-642F-4E7D-B780-970EE2E3CDC7}" type="pres">
      <dgm:prSet presAssocID="{1D879BEC-B48C-4B10-A300-905B074CC97F}" presName="image" presStyleLbl="fgImgPlace1" presStyleIdx="0" presStyleCnt="3"/>
      <dgm:spPr>
        <a:noFill/>
        <a:ln>
          <a:noFill/>
        </a:ln>
      </dgm:spPr>
      <dgm:t>
        <a:bodyPr/>
        <a:lstStyle/>
        <a:p>
          <a:endParaRPr lang="de-DE"/>
        </a:p>
      </dgm:t>
    </dgm:pt>
    <dgm:pt modelId="{A723BF2C-AF11-47CB-B7D5-A06B21F59D4B}" type="pres">
      <dgm:prSet presAssocID="{1D879BEC-B48C-4B10-A300-905B074CC97F}" presName="childNode" presStyleLbl="node1" presStyleIdx="0" presStyleCnt="3" custLinFactNeighborY="27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599D354-25AB-4BBB-8B3D-1054617E9D19}" type="pres">
      <dgm:prSet presAssocID="{1D879BEC-B48C-4B10-A300-905B074CC97F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6A94C92-3399-40E4-A042-CBB3BBD0FD69}" type="pres">
      <dgm:prSet presAssocID="{5AD795D2-3454-42E0-8448-F31CB95A4792}" presName="sibTrans" presStyleCnt="0"/>
      <dgm:spPr/>
    </dgm:pt>
    <dgm:pt modelId="{F3A4996C-F8F8-431A-9701-23170B38734E}" type="pres">
      <dgm:prSet presAssocID="{3A1284FB-D46F-410E-8B11-8E3E60826357}" presName="compositeNode" presStyleCnt="0">
        <dgm:presLayoutVars>
          <dgm:bulletEnabled val="1"/>
        </dgm:presLayoutVars>
      </dgm:prSet>
      <dgm:spPr/>
    </dgm:pt>
    <dgm:pt modelId="{69540350-3C5C-4B3F-9478-9004531B7567}" type="pres">
      <dgm:prSet presAssocID="{3A1284FB-D46F-410E-8B11-8E3E60826357}" presName="image" presStyleLbl="fgImgPlace1" presStyleIdx="1" presStyleCnt="3"/>
      <dgm:spPr>
        <a:noFill/>
        <a:ln>
          <a:noFill/>
        </a:ln>
      </dgm:spPr>
      <dgm:t>
        <a:bodyPr/>
        <a:lstStyle/>
        <a:p>
          <a:endParaRPr lang="de-DE"/>
        </a:p>
      </dgm:t>
    </dgm:pt>
    <dgm:pt modelId="{909CEB51-700B-4C00-AC5F-30B637AD310C}" type="pres">
      <dgm:prSet presAssocID="{3A1284FB-D46F-410E-8B11-8E3E60826357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9F59532-6B86-4635-AB0F-356EEEB00578}" type="pres">
      <dgm:prSet presAssocID="{3A1284FB-D46F-410E-8B11-8E3E60826357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CC8CB3D-511B-4502-ADB3-F5A2D68B9C1B}" type="pres">
      <dgm:prSet presAssocID="{E5260317-2D91-4226-981A-0419C08F4D6D}" presName="sibTrans" presStyleCnt="0"/>
      <dgm:spPr/>
    </dgm:pt>
    <dgm:pt modelId="{15F9F723-B44B-4A87-B066-125DA5A71F73}" type="pres">
      <dgm:prSet presAssocID="{7AABDB2E-FCB0-4D8E-8C45-BD300F0175CA}" presName="compositeNode" presStyleCnt="0">
        <dgm:presLayoutVars>
          <dgm:bulletEnabled val="1"/>
        </dgm:presLayoutVars>
      </dgm:prSet>
      <dgm:spPr/>
    </dgm:pt>
    <dgm:pt modelId="{801F6D1D-30F8-455F-AE95-F066C590D439}" type="pres">
      <dgm:prSet presAssocID="{7AABDB2E-FCB0-4D8E-8C45-BD300F0175CA}" presName="image" presStyleLbl="fgImgPlace1" presStyleIdx="2" presStyleCnt="3"/>
      <dgm:spPr>
        <a:noFill/>
        <a:ln>
          <a:noFill/>
        </a:ln>
      </dgm:spPr>
      <dgm:t>
        <a:bodyPr/>
        <a:lstStyle/>
        <a:p>
          <a:endParaRPr lang="de-DE"/>
        </a:p>
      </dgm:t>
    </dgm:pt>
    <dgm:pt modelId="{DF8BD740-9728-4E33-B9DA-F45BA3CB1CC7}" type="pres">
      <dgm:prSet presAssocID="{7AABDB2E-FCB0-4D8E-8C45-BD300F0175C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53333A4-ECEA-4BFC-B1A9-4B8F155452F9}" type="pres">
      <dgm:prSet presAssocID="{7AABDB2E-FCB0-4D8E-8C45-BD300F0175C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278E486-A25E-4331-8B5B-03907718EE52}" srcId="{1D879BEC-B48C-4B10-A300-905B074CC97F}" destId="{3DE3EB97-C5A8-4402-85A0-05D2E5802962}" srcOrd="3" destOrd="0" parTransId="{51648799-D4E2-48DF-A9C2-6FF5656CCD2D}" sibTransId="{0D211470-F1B1-4C7F-AE75-E4C29C7CFE04}"/>
    <dgm:cxn modelId="{E8EECA9C-1057-49B4-9913-04D39D4E43C7}" type="presOf" srcId="{EB4D9AB0-4214-4B37-80C8-5B0DDB894A53}" destId="{DF8BD740-9728-4E33-B9DA-F45BA3CB1CC7}" srcOrd="0" destOrd="1" presId="urn:microsoft.com/office/officeart/2005/8/layout/hList2"/>
    <dgm:cxn modelId="{3FAA6B33-FE59-4A1D-A978-4AE31F58DDB8}" type="presOf" srcId="{6D3CC741-BDAE-476D-96A5-0A937BA027BD}" destId="{909CEB51-700B-4C00-AC5F-30B637AD310C}" srcOrd="0" destOrd="1" presId="urn:microsoft.com/office/officeart/2005/8/layout/hList2"/>
    <dgm:cxn modelId="{8779BAB8-F34B-46C0-9AE3-312D888E0FBE}" type="presOf" srcId="{4949DE00-7FEB-43AC-8200-C1CCEC6A6550}" destId="{DF8BD740-9728-4E33-B9DA-F45BA3CB1CC7}" srcOrd="0" destOrd="0" presId="urn:microsoft.com/office/officeart/2005/8/layout/hList2"/>
    <dgm:cxn modelId="{3B2EBED3-389C-4622-9A1C-4846CF6CAB16}" srcId="{3A1284FB-D46F-410E-8B11-8E3E60826357}" destId="{6E25C256-DA7D-4000-AF07-BD6A3621FCB3}" srcOrd="0" destOrd="0" parTransId="{7F403FFC-05DA-414B-9DDA-EA4F855D556A}" sibTransId="{FF19AA4B-E9D5-448F-BA63-5764253B51E9}"/>
    <dgm:cxn modelId="{8788B100-35F0-4CAB-9824-FEE55F9D4A9C}" srcId="{0794887A-AB9B-408D-AD4C-6383D81DBFFD}" destId="{3A1284FB-D46F-410E-8B11-8E3E60826357}" srcOrd="1" destOrd="0" parTransId="{E86E12DA-4B5A-477B-AAE8-76D641A3DD9F}" sibTransId="{E5260317-2D91-4226-981A-0419C08F4D6D}"/>
    <dgm:cxn modelId="{91C0DCD4-3FDD-4E50-9282-A632C78E09FC}" type="presOf" srcId="{6E25C256-DA7D-4000-AF07-BD6A3621FCB3}" destId="{909CEB51-700B-4C00-AC5F-30B637AD310C}" srcOrd="0" destOrd="0" presId="urn:microsoft.com/office/officeart/2005/8/layout/hList2"/>
    <dgm:cxn modelId="{DCE5C926-E424-42D8-9A30-B85AC3908502}" srcId="{7AABDB2E-FCB0-4D8E-8C45-BD300F0175CA}" destId="{EB4D9AB0-4214-4B37-80C8-5B0DDB894A53}" srcOrd="1" destOrd="0" parTransId="{D70A3635-FB09-49B2-BC87-48849842E20B}" sibTransId="{DA6BF7F6-B3DD-4383-87F0-5591CE173FD1}"/>
    <dgm:cxn modelId="{E49668B4-E66C-485B-9A8F-46DD71826C36}" type="presOf" srcId="{7AABDB2E-FCB0-4D8E-8C45-BD300F0175CA}" destId="{B53333A4-ECEA-4BFC-B1A9-4B8F155452F9}" srcOrd="0" destOrd="0" presId="urn:microsoft.com/office/officeart/2005/8/layout/hList2"/>
    <dgm:cxn modelId="{87E74909-3A64-427C-91E1-73FD0BD769CA}" type="presOf" srcId="{0794887A-AB9B-408D-AD4C-6383D81DBFFD}" destId="{B6A79606-B4F2-49EC-A9C5-B6EAE1AA8864}" srcOrd="0" destOrd="0" presId="urn:microsoft.com/office/officeart/2005/8/layout/hList2"/>
    <dgm:cxn modelId="{FE3E644E-E196-431F-9200-C5D23E9C9CF7}" type="presOf" srcId="{9037CB62-74E4-415C-B3D9-288384EC0F35}" destId="{A723BF2C-AF11-47CB-B7D5-A06B21F59D4B}" srcOrd="0" destOrd="1" presId="urn:microsoft.com/office/officeart/2005/8/layout/hList2"/>
    <dgm:cxn modelId="{5667BBE9-7C04-41B4-A0D0-99DAEC31BCD5}" srcId="{7AABDB2E-FCB0-4D8E-8C45-BD300F0175CA}" destId="{B7A11567-24DA-45D1-BD70-CB707B82BC9D}" srcOrd="3" destOrd="0" parTransId="{78F474FC-C786-42A4-A3D4-53E1A294FDD1}" sibTransId="{A85007C9-5614-498A-A5AF-D9A7AC788889}"/>
    <dgm:cxn modelId="{535CD436-B557-40C3-8425-639E14AAA763}" srcId="{7AABDB2E-FCB0-4D8E-8C45-BD300F0175CA}" destId="{4949DE00-7FEB-43AC-8200-C1CCEC6A6550}" srcOrd="0" destOrd="0" parTransId="{7253889E-E475-4F88-AC4A-8E987D05C22A}" sibTransId="{6F015CB0-3FE9-4335-9ABF-6666F6F834A2}"/>
    <dgm:cxn modelId="{9802C403-CC23-44C9-8EC0-D62F16AC8DD5}" type="presOf" srcId="{3A1284FB-D46F-410E-8B11-8E3E60826357}" destId="{39F59532-6B86-4635-AB0F-356EEEB00578}" srcOrd="0" destOrd="0" presId="urn:microsoft.com/office/officeart/2005/8/layout/hList2"/>
    <dgm:cxn modelId="{7539B645-71B4-4F8A-9BA6-7376FD3EF674}" type="presOf" srcId="{B7A11567-24DA-45D1-BD70-CB707B82BC9D}" destId="{DF8BD740-9728-4E33-B9DA-F45BA3CB1CC7}" srcOrd="0" destOrd="3" presId="urn:microsoft.com/office/officeart/2005/8/layout/hList2"/>
    <dgm:cxn modelId="{1DB29C81-F880-4F84-B606-FF8874BF35A2}" type="presOf" srcId="{97B10BB7-3962-412A-94CD-DD38D9E1A547}" destId="{909CEB51-700B-4C00-AC5F-30B637AD310C}" srcOrd="0" destOrd="2" presId="urn:microsoft.com/office/officeart/2005/8/layout/hList2"/>
    <dgm:cxn modelId="{C702756F-CE7C-4953-9D17-8C9C8F57C25F}" srcId="{7AABDB2E-FCB0-4D8E-8C45-BD300F0175CA}" destId="{4D70354D-59C8-41A8-B3B0-0D17BCBE9426}" srcOrd="2" destOrd="0" parTransId="{A1DE1709-BFB8-4754-83FE-14AE9AC9CDE6}" sibTransId="{5531C7AD-8665-4433-810A-ED50FF903A62}"/>
    <dgm:cxn modelId="{768F7B1F-0AD6-4D73-BABC-5814692C18B1}" srcId="{3A1284FB-D46F-410E-8B11-8E3E60826357}" destId="{97B10BB7-3962-412A-94CD-DD38D9E1A547}" srcOrd="2" destOrd="0" parTransId="{A412B34F-D366-4AF3-BE3F-5947AC9F875B}" sibTransId="{6B6C706E-E007-4F9D-93C8-66B90129AB61}"/>
    <dgm:cxn modelId="{AD153FA4-9618-4D8A-BD6D-F22C697912F8}" srcId="{3A1284FB-D46F-410E-8B11-8E3E60826357}" destId="{6D3CC741-BDAE-476D-96A5-0A937BA027BD}" srcOrd="1" destOrd="0" parTransId="{E2A18410-CEBA-4EE1-BF68-CB290D52B278}" sibTransId="{B41D2D31-32D6-49B5-B7DF-2ECB84D1FE5E}"/>
    <dgm:cxn modelId="{31A2713E-9802-42AC-972D-F7E6E70E6089}" type="presOf" srcId="{286F25E3-8EFB-4BB6-81FB-23F31BEA520F}" destId="{A723BF2C-AF11-47CB-B7D5-A06B21F59D4B}" srcOrd="0" destOrd="2" presId="urn:microsoft.com/office/officeart/2005/8/layout/hList2"/>
    <dgm:cxn modelId="{A8561F97-6BE6-494E-B4EE-B9D97079EC89}" srcId="{1D879BEC-B48C-4B10-A300-905B074CC97F}" destId="{9037CB62-74E4-415C-B3D9-288384EC0F35}" srcOrd="1" destOrd="0" parTransId="{4ADCDA4C-FD65-49EB-9287-CA741A64442F}" sibTransId="{80B11171-90E3-4ACB-A1D0-2074F15ECFE9}"/>
    <dgm:cxn modelId="{7FE58899-1AAB-4E58-93DC-F1AC0C04706F}" type="presOf" srcId="{3DE3EB97-C5A8-4402-85A0-05D2E5802962}" destId="{A723BF2C-AF11-47CB-B7D5-A06B21F59D4B}" srcOrd="0" destOrd="3" presId="urn:microsoft.com/office/officeart/2005/8/layout/hList2"/>
    <dgm:cxn modelId="{5F101A58-33A5-475C-BCFF-0E4D85533DE8}" type="presOf" srcId="{4D70354D-59C8-41A8-B3B0-0D17BCBE9426}" destId="{DF8BD740-9728-4E33-B9DA-F45BA3CB1CC7}" srcOrd="0" destOrd="2" presId="urn:microsoft.com/office/officeart/2005/8/layout/hList2"/>
    <dgm:cxn modelId="{D148FB19-139D-4077-A153-22DE7AEE8294}" srcId="{1D879BEC-B48C-4B10-A300-905B074CC97F}" destId="{286F25E3-8EFB-4BB6-81FB-23F31BEA520F}" srcOrd="2" destOrd="0" parTransId="{E5742040-06B6-4894-AEEC-00895FB8A1C6}" sibTransId="{3807897E-550F-4D62-BA31-2C05A024E86D}"/>
    <dgm:cxn modelId="{FC8F84FA-A50B-4CB6-98FD-9AC877FE36B1}" srcId="{0794887A-AB9B-408D-AD4C-6383D81DBFFD}" destId="{7AABDB2E-FCB0-4D8E-8C45-BD300F0175CA}" srcOrd="2" destOrd="0" parTransId="{68C91DDB-2879-46A2-B781-6853ED2DA74E}" sibTransId="{AA14C4C8-0FA3-42D0-8E53-34C692889E88}"/>
    <dgm:cxn modelId="{9F7B7D46-D9F9-427C-B266-AE2B3FF6361D}" srcId="{1D879BEC-B48C-4B10-A300-905B074CC97F}" destId="{36434729-5294-49CF-9DAB-FF02EBD73F21}" srcOrd="0" destOrd="0" parTransId="{2DAE9FFF-3C5F-41DC-911D-7CBA4DFB0BD6}" sibTransId="{BE6452C0-1FC7-4EE3-8493-A0BEACF1C757}"/>
    <dgm:cxn modelId="{E56E6123-BA34-4A39-A3EB-4573D4E1ADCB}" type="presOf" srcId="{1D879BEC-B48C-4B10-A300-905B074CC97F}" destId="{0599D354-25AB-4BBB-8B3D-1054617E9D19}" srcOrd="0" destOrd="0" presId="urn:microsoft.com/office/officeart/2005/8/layout/hList2"/>
    <dgm:cxn modelId="{0D3F4225-E448-41B2-934D-537845C5B4B8}" srcId="{0794887A-AB9B-408D-AD4C-6383D81DBFFD}" destId="{1D879BEC-B48C-4B10-A300-905B074CC97F}" srcOrd="0" destOrd="0" parTransId="{EC4E531C-8AB6-4760-A5D1-886BFF3A3C5B}" sibTransId="{5AD795D2-3454-42E0-8448-F31CB95A4792}"/>
    <dgm:cxn modelId="{7994D4A5-C1BC-46C4-8EAA-44C03DBCCDD9}" type="presOf" srcId="{36434729-5294-49CF-9DAB-FF02EBD73F21}" destId="{A723BF2C-AF11-47CB-B7D5-A06B21F59D4B}" srcOrd="0" destOrd="0" presId="urn:microsoft.com/office/officeart/2005/8/layout/hList2"/>
    <dgm:cxn modelId="{596C6190-BCFE-4085-A8F4-672C8AE6D26E}" type="presParOf" srcId="{B6A79606-B4F2-49EC-A9C5-B6EAE1AA8864}" destId="{DB25826F-F125-4B52-B532-FE299BCD2BE4}" srcOrd="0" destOrd="0" presId="urn:microsoft.com/office/officeart/2005/8/layout/hList2"/>
    <dgm:cxn modelId="{2AB27C13-3864-4000-8C7A-FD29FFF683DA}" type="presParOf" srcId="{DB25826F-F125-4B52-B532-FE299BCD2BE4}" destId="{FB042409-642F-4E7D-B780-970EE2E3CDC7}" srcOrd="0" destOrd="0" presId="urn:microsoft.com/office/officeart/2005/8/layout/hList2"/>
    <dgm:cxn modelId="{4948743F-AB98-4907-A52A-FE2375E80487}" type="presParOf" srcId="{DB25826F-F125-4B52-B532-FE299BCD2BE4}" destId="{A723BF2C-AF11-47CB-B7D5-A06B21F59D4B}" srcOrd="1" destOrd="0" presId="urn:microsoft.com/office/officeart/2005/8/layout/hList2"/>
    <dgm:cxn modelId="{320B5845-AE6C-4750-95EF-F82531065F1D}" type="presParOf" srcId="{DB25826F-F125-4B52-B532-FE299BCD2BE4}" destId="{0599D354-25AB-4BBB-8B3D-1054617E9D19}" srcOrd="2" destOrd="0" presId="urn:microsoft.com/office/officeart/2005/8/layout/hList2"/>
    <dgm:cxn modelId="{B13A9776-666A-44C9-A3D1-5B15096AC2A8}" type="presParOf" srcId="{B6A79606-B4F2-49EC-A9C5-B6EAE1AA8864}" destId="{A6A94C92-3399-40E4-A042-CBB3BBD0FD69}" srcOrd="1" destOrd="0" presId="urn:microsoft.com/office/officeart/2005/8/layout/hList2"/>
    <dgm:cxn modelId="{F01B9D9A-1412-4A91-9BBA-B2DC66F686E6}" type="presParOf" srcId="{B6A79606-B4F2-49EC-A9C5-B6EAE1AA8864}" destId="{F3A4996C-F8F8-431A-9701-23170B38734E}" srcOrd="2" destOrd="0" presId="urn:microsoft.com/office/officeart/2005/8/layout/hList2"/>
    <dgm:cxn modelId="{D3BFC067-24AA-4793-9B7F-160CDE638808}" type="presParOf" srcId="{F3A4996C-F8F8-431A-9701-23170B38734E}" destId="{69540350-3C5C-4B3F-9478-9004531B7567}" srcOrd="0" destOrd="0" presId="urn:microsoft.com/office/officeart/2005/8/layout/hList2"/>
    <dgm:cxn modelId="{AF9D57FA-3A43-46E8-9330-A27174AB0F8B}" type="presParOf" srcId="{F3A4996C-F8F8-431A-9701-23170B38734E}" destId="{909CEB51-700B-4C00-AC5F-30B637AD310C}" srcOrd="1" destOrd="0" presId="urn:microsoft.com/office/officeart/2005/8/layout/hList2"/>
    <dgm:cxn modelId="{460B81BD-8A88-4970-B026-264F2E0FEF63}" type="presParOf" srcId="{F3A4996C-F8F8-431A-9701-23170B38734E}" destId="{39F59532-6B86-4635-AB0F-356EEEB00578}" srcOrd="2" destOrd="0" presId="urn:microsoft.com/office/officeart/2005/8/layout/hList2"/>
    <dgm:cxn modelId="{2364068C-4E19-4148-8297-951129616A2C}" type="presParOf" srcId="{B6A79606-B4F2-49EC-A9C5-B6EAE1AA8864}" destId="{FCC8CB3D-511B-4502-ADB3-F5A2D68B9C1B}" srcOrd="3" destOrd="0" presId="urn:microsoft.com/office/officeart/2005/8/layout/hList2"/>
    <dgm:cxn modelId="{2F335753-F63F-46F5-98BE-576B8647268C}" type="presParOf" srcId="{B6A79606-B4F2-49EC-A9C5-B6EAE1AA8864}" destId="{15F9F723-B44B-4A87-B066-125DA5A71F73}" srcOrd="4" destOrd="0" presId="urn:microsoft.com/office/officeart/2005/8/layout/hList2"/>
    <dgm:cxn modelId="{3CA1739E-8831-474E-8B2C-F72A7240543C}" type="presParOf" srcId="{15F9F723-B44B-4A87-B066-125DA5A71F73}" destId="{801F6D1D-30F8-455F-AE95-F066C590D439}" srcOrd="0" destOrd="0" presId="urn:microsoft.com/office/officeart/2005/8/layout/hList2"/>
    <dgm:cxn modelId="{515B6F2A-90C1-4295-9CC8-640583932A74}" type="presParOf" srcId="{15F9F723-B44B-4A87-B066-125DA5A71F73}" destId="{DF8BD740-9728-4E33-B9DA-F45BA3CB1CC7}" srcOrd="1" destOrd="0" presId="urn:microsoft.com/office/officeart/2005/8/layout/hList2"/>
    <dgm:cxn modelId="{F4EF3008-8DC6-41B9-B273-514F3660C49A}" type="presParOf" srcId="{15F9F723-B44B-4A87-B066-125DA5A71F73}" destId="{B53333A4-ECEA-4BFC-B1A9-4B8F155452F9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9D354-25AB-4BBB-8B3D-1054617E9D19}">
      <dsp:nvSpPr>
        <dsp:cNvPr id="0" name=""/>
        <dsp:cNvSpPr/>
      </dsp:nvSpPr>
      <dsp:spPr>
        <a:xfrm rot="16200000">
          <a:off x="-1488396" y="2310277"/>
          <a:ext cx="3500244" cy="415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6731" bIns="0" numCol="1" spcCol="1270" anchor="t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/>
            <a:t>2009 – Phase LTC</a:t>
          </a:r>
          <a:endParaRPr lang="de-DE" sz="2700" kern="1200" dirty="0"/>
        </a:p>
      </dsp:txBody>
      <dsp:txXfrm>
        <a:off x="-1488396" y="2310277"/>
        <a:ext cx="3500244" cy="415820"/>
      </dsp:txXfrm>
    </dsp:sp>
    <dsp:sp modelId="{A723BF2C-AF11-47CB-B7D5-A06B21F59D4B}">
      <dsp:nvSpPr>
        <dsp:cNvPr id="0" name=""/>
        <dsp:cNvSpPr/>
      </dsp:nvSpPr>
      <dsp:spPr>
        <a:xfrm>
          <a:off x="469635" y="768065"/>
          <a:ext cx="2071227" cy="3500244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366731" rIns="213360" bIns="21336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dirty="0" smtClean="0"/>
            <a:t>Short prompt 3-5 CP</a:t>
          </a:r>
          <a:endParaRPr lang="de-DE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dirty="0" smtClean="0"/>
            <a:t>Long prompt 3-8 CP</a:t>
          </a:r>
          <a:endParaRPr lang="de-DE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dirty="0" smtClean="0"/>
            <a:t>Language </a:t>
          </a:r>
          <a:r>
            <a:rPr lang="de-DE" sz="2300" kern="1200" dirty="0" err="1" smtClean="0"/>
            <a:t>functions</a:t>
          </a:r>
          <a:endParaRPr lang="de-DE" sz="2300" kern="1200" dirty="0"/>
        </a:p>
      </dsp:txBody>
      <dsp:txXfrm>
        <a:off x="469635" y="768065"/>
        <a:ext cx="2071227" cy="3500244"/>
      </dsp:txXfrm>
    </dsp:sp>
    <dsp:sp modelId="{FB042409-642F-4E7D-B780-970EE2E3CDC7}">
      <dsp:nvSpPr>
        <dsp:cNvPr id="0" name=""/>
        <dsp:cNvSpPr/>
      </dsp:nvSpPr>
      <dsp:spPr>
        <a:xfrm>
          <a:off x="53815" y="219182"/>
          <a:ext cx="831641" cy="83164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F59532-6B86-4635-AB0F-356EEEB00578}">
      <dsp:nvSpPr>
        <dsp:cNvPr id="0" name=""/>
        <dsp:cNvSpPr/>
      </dsp:nvSpPr>
      <dsp:spPr>
        <a:xfrm rot="16200000">
          <a:off x="1537348" y="2310277"/>
          <a:ext cx="3500244" cy="415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6731" bIns="0" numCol="1" spcCol="1270" anchor="t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/>
            <a:t>2013 – Expert </a:t>
          </a:r>
          <a:r>
            <a:rPr lang="de-DE" sz="2700" kern="1200" dirty="0" err="1" smtClean="0"/>
            <a:t>group</a:t>
          </a:r>
          <a:endParaRPr lang="de-DE" sz="2700" kern="1200" dirty="0"/>
        </a:p>
      </dsp:txBody>
      <dsp:txXfrm>
        <a:off x="1537348" y="2310277"/>
        <a:ext cx="3500244" cy="415820"/>
      </dsp:txXfrm>
    </dsp:sp>
    <dsp:sp modelId="{909CEB51-700B-4C00-AC5F-30B637AD310C}">
      <dsp:nvSpPr>
        <dsp:cNvPr id="0" name=""/>
        <dsp:cNvSpPr/>
      </dsp:nvSpPr>
      <dsp:spPr>
        <a:xfrm>
          <a:off x="3495380" y="768065"/>
          <a:ext cx="2071227" cy="3500244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366731" rIns="213360" bIns="21336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dirty="0" smtClean="0"/>
            <a:t>Short prompt 3-5 CP</a:t>
          </a:r>
          <a:endParaRPr lang="de-DE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dirty="0" smtClean="0"/>
            <a:t>Long prompt 3-8 CP</a:t>
          </a:r>
          <a:endParaRPr lang="de-DE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dirty="0" smtClean="0"/>
            <a:t>Language </a:t>
          </a:r>
          <a:r>
            <a:rPr lang="de-DE" sz="2300" kern="1200" dirty="0" err="1" smtClean="0"/>
            <a:t>functions</a:t>
          </a:r>
          <a:r>
            <a:rPr lang="de-DE" sz="2300" kern="1200" dirty="0" smtClean="0"/>
            <a:t> </a:t>
          </a:r>
          <a:endParaRPr lang="de-DE" sz="2300" kern="1200" dirty="0"/>
        </a:p>
      </dsp:txBody>
      <dsp:txXfrm>
        <a:off x="3495380" y="768065"/>
        <a:ext cx="2071227" cy="3500244"/>
      </dsp:txXfrm>
    </dsp:sp>
    <dsp:sp modelId="{69540350-3C5C-4B3F-9478-9004531B7567}">
      <dsp:nvSpPr>
        <dsp:cNvPr id="0" name=""/>
        <dsp:cNvSpPr/>
      </dsp:nvSpPr>
      <dsp:spPr>
        <a:xfrm>
          <a:off x="3079559" y="219182"/>
          <a:ext cx="831641" cy="83164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3333A4-ECEA-4BFC-B1A9-4B8F155452F9}">
      <dsp:nvSpPr>
        <dsp:cNvPr id="0" name=""/>
        <dsp:cNvSpPr/>
      </dsp:nvSpPr>
      <dsp:spPr>
        <a:xfrm rot="16200000">
          <a:off x="4563092" y="2310277"/>
          <a:ext cx="3500244" cy="415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6731" bIns="0" numCol="1" spcCol="1270" anchor="t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/>
            <a:t>2019 – Expert </a:t>
          </a:r>
          <a:r>
            <a:rPr lang="de-DE" sz="2700" kern="1200" dirty="0" err="1" smtClean="0"/>
            <a:t>group</a:t>
          </a:r>
          <a:endParaRPr lang="de-DE" sz="2700" kern="1200" dirty="0"/>
        </a:p>
      </dsp:txBody>
      <dsp:txXfrm>
        <a:off x="4563092" y="2310277"/>
        <a:ext cx="3500244" cy="415820"/>
      </dsp:txXfrm>
    </dsp:sp>
    <dsp:sp modelId="{DF8BD740-9728-4E33-B9DA-F45BA3CB1CC7}">
      <dsp:nvSpPr>
        <dsp:cNvPr id="0" name=""/>
        <dsp:cNvSpPr/>
      </dsp:nvSpPr>
      <dsp:spPr>
        <a:xfrm>
          <a:off x="6521125" y="768065"/>
          <a:ext cx="2071227" cy="3500244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366731" rIns="213360" bIns="21336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dirty="0" smtClean="0"/>
            <a:t>Short prompt 4 CP</a:t>
          </a:r>
          <a:endParaRPr lang="de-DE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dirty="0" smtClean="0"/>
            <a:t>Long prompt 6CP</a:t>
          </a:r>
          <a:endParaRPr lang="de-DE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dirty="0" err="1" smtClean="0"/>
            <a:t>No</a:t>
          </a:r>
          <a:r>
            <a:rPr lang="de-DE" sz="2300" kern="1200" dirty="0" smtClean="0"/>
            <a:t> </a:t>
          </a:r>
          <a:r>
            <a:rPr lang="de-DE" sz="2300" kern="1200" dirty="0" err="1" smtClean="0"/>
            <a:t>language</a:t>
          </a:r>
          <a:r>
            <a:rPr lang="de-DE" sz="2300" kern="1200" dirty="0" smtClean="0"/>
            <a:t> </a:t>
          </a:r>
          <a:r>
            <a:rPr lang="de-DE" sz="2300" kern="1200" dirty="0" err="1" smtClean="0"/>
            <a:t>functions</a:t>
          </a:r>
          <a:endParaRPr lang="de-DE" sz="2300" kern="1200" dirty="0"/>
        </a:p>
      </dsp:txBody>
      <dsp:txXfrm>
        <a:off x="6521125" y="768065"/>
        <a:ext cx="2071227" cy="3500244"/>
      </dsp:txXfrm>
    </dsp:sp>
    <dsp:sp modelId="{801F6D1D-30F8-455F-AE95-F066C590D439}">
      <dsp:nvSpPr>
        <dsp:cNvPr id="0" name=""/>
        <dsp:cNvSpPr/>
      </dsp:nvSpPr>
      <dsp:spPr>
        <a:xfrm>
          <a:off x="6105304" y="219182"/>
          <a:ext cx="831641" cy="83164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9D354-25AB-4BBB-8B3D-1054617E9D19}">
      <dsp:nvSpPr>
        <dsp:cNvPr id="0" name=""/>
        <dsp:cNvSpPr/>
      </dsp:nvSpPr>
      <dsp:spPr>
        <a:xfrm rot="16200000">
          <a:off x="-1438214" y="2242223"/>
          <a:ext cx="3394043" cy="415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6859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/>
            <a:t>2009 – Phase LTC</a:t>
          </a:r>
          <a:endParaRPr lang="de-DE" sz="2600" kern="1200" dirty="0"/>
        </a:p>
      </dsp:txBody>
      <dsp:txXfrm>
        <a:off x="-1438214" y="2242223"/>
        <a:ext cx="3394043" cy="415965"/>
      </dsp:txXfrm>
    </dsp:sp>
    <dsp:sp modelId="{A723BF2C-AF11-47CB-B7D5-A06B21F59D4B}">
      <dsp:nvSpPr>
        <dsp:cNvPr id="0" name=""/>
        <dsp:cNvSpPr/>
      </dsp:nvSpPr>
      <dsp:spPr>
        <a:xfrm>
          <a:off x="466790" y="753184"/>
          <a:ext cx="2071950" cy="3394043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366859" rIns="248920" bIns="24892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700" kern="1200" dirty="0" smtClean="0"/>
            <a:t>Part </a:t>
          </a:r>
          <a:r>
            <a:rPr lang="de-DE" sz="2700" kern="1200" dirty="0" err="1" smtClean="0"/>
            <a:t>of</a:t>
          </a:r>
          <a:r>
            <a:rPr lang="de-DE" sz="2700" kern="1200" dirty="0" smtClean="0"/>
            <a:t> </a:t>
          </a:r>
          <a:r>
            <a:rPr lang="de-DE" sz="2700" kern="1200" dirty="0" err="1" smtClean="0"/>
            <a:t>rater</a:t>
          </a:r>
          <a:r>
            <a:rPr lang="de-DE" sz="2700" kern="1200" dirty="0" smtClean="0"/>
            <a:t> </a:t>
          </a:r>
          <a:r>
            <a:rPr lang="de-DE" sz="2700" kern="1200" dirty="0" err="1" smtClean="0"/>
            <a:t>training</a:t>
          </a:r>
          <a:endParaRPr lang="de-DE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700" kern="1200" dirty="0" err="1" smtClean="0"/>
            <a:t>teachers</a:t>
          </a:r>
          <a:endParaRPr lang="de-DE" sz="2700" kern="1200" dirty="0"/>
        </a:p>
      </dsp:txBody>
      <dsp:txXfrm>
        <a:off x="466790" y="753184"/>
        <a:ext cx="2071950" cy="3394043"/>
      </dsp:txXfrm>
    </dsp:sp>
    <dsp:sp modelId="{FB042409-642F-4E7D-B780-970EE2E3CDC7}">
      <dsp:nvSpPr>
        <dsp:cNvPr id="0" name=""/>
        <dsp:cNvSpPr/>
      </dsp:nvSpPr>
      <dsp:spPr>
        <a:xfrm>
          <a:off x="50824" y="204109"/>
          <a:ext cx="831931" cy="83193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F59532-6B86-4635-AB0F-356EEEB00578}">
      <dsp:nvSpPr>
        <dsp:cNvPr id="0" name=""/>
        <dsp:cNvSpPr/>
      </dsp:nvSpPr>
      <dsp:spPr>
        <a:xfrm rot="16200000">
          <a:off x="1590086" y="2242223"/>
          <a:ext cx="3394043" cy="415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6859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/>
            <a:t>2013 – Expert </a:t>
          </a:r>
          <a:r>
            <a:rPr lang="de-DE" sz="2600" kern="1200" dirty="0" err="1" smtClean="0"/>
            <a:t>group</a:t>
          </a:r>
          <a:endParaRPr lang="de-DE" sz="2600" kern="1200" dirty="0"/>
        </a:p>
      </dsp:txBody>
      <dsp:txXfrm>
        <a:off x="1590086" y="2242223"/>
        <a:ext cx="3394043" cy="415965"/>
      </dsp:txXfrm>
    </dsp:sp>
    <dsp:sp modelId="{909CEB51-700B-4C00-AC5F-30B637AD310C}">
      <dsp:nvSpPr>
        <dsp:cNvPr id="0" name=""/>
        <dsp:cNvSpPr/>
      </dsp:nvSpPr>
      <dsp:spPr>
        <a:xfrm>
          <a:off x="3495091" y="753184"/>
          <a:ext cx="2071950" cy="3394043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366859" rIns="248920" bIns="24892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700" kern="1200" dirty="0" smtClean="0"/>
            <a:t>Part </a:t>
          </a:r>
          <a:r>
            <a:rPr lang="de-DE" sz="2700" kern="1200" dirty="0" err="1" smtClean="0"/>
            <a:t>of</a:t>
          </a:r>
          <a:r>
            <a:rPr lang="de-DE" sz="2700" kern="1200" dirty="0" smtClean="0"/>
            <a:t> </a:t>
          </a:r>
          <a:r>
            <a:rPr lang="de-DE" sz="2700" kern="1200" dirty="0" err="1" smtClean="0"/>
            <a:t>rater</a:t>
          </a:r>
          <a:r>
            <a:rPr lang="de-DE" sz="2700" kern="1200" dirty="0" smtClean="0"/>
            <a:t> </a:t>
          </a:r>
          <a:r>
            <a:rPr lang="de-DE" sz="2700" kern="1200" dirty="0" err="1" smtClean="0"/>
            <a:t>training</a:t>
          </a:r>
          <a:endParaRPr lang="de-DE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700" kern="1200" dirty="0" err="1" smtClean="0"/>
            <a:t>teachers</a:t>
          </a:r>
          <a:endParaRPr lang="de-DE" sz="2700" kern="1200" dirty="0"/>
        </a:p>
      </dsp:txBody>
      <dsp:txXfrm>
        <a:off x="3495091" y="753184"/>
        <a:ext cx="2071950" cy="3394043"/>
      </dsp:txXfrm>
    </dsp:sp>
    <dsp:sp modelId="{69540350-3C5C-4B3F-9478-9004531B7567}">
      <dsp:nvSpPr>
        <dsp:cNvPr id="0" name=""/>
        <dsp:cNvSpPr/>
      </dsp:nvSpPr>
      <dsp:spPr>
        <a:xfrm>
          <a:off x="3079125" y="204109"/>
          <a:ext cx="831931" cy="83193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3333A4-ECEA-4BFC-B1A9-4B8F155452F9}">
      <dsp:nvSpPr>
        <dsp:cNvPr id="0" name=""/>
        <dsp:cNvSpPr/>
      </dsp:nvSpPr>
      <dsp:spPr>
        <a:xfrm rot="16200000">
          <a:off x="4618388" y="2242223"/>
          <a:ext cx="3394043" cy="415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6859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/>
            <a:t>2019 – Expert </a:t>
          </a:r>
          <a:r>
            <a:rPr lang="de-DE" sz="2600" kern="1200" dirty="0" err="1" smtClean="0"/>
            <a:t>group</a:t>
          </a:r>
          <a:endParaRPr lang="de-DE" sz="2600" kern="1200" dirty="0"/>
        </a:p>
      </dsp:txBody>
      <dsp:txXfrm>
        <a:off x="4618388" y="2242223"/>
        <a:ext cx="3394043" cy="415965"/>
      </dsp:txXfrm>
    </dsp:sp>
    <dsp:sp modelId="{DF8BD740-9728-4E33-B9DA-F45BA3CB1CC7}">
      <dsp:nvSpPr>
        <dsp:cNvPr id="0" name=""/>
        <dsp:cNvSpPr/>
      </dsp:nvSpPr>
      <dsp:spPr>
        <a:xfrm>
          <a:off x="6523393" y="753184"/>
          <a:ext cx="2071950" cy="3394043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366859" rIns="248920" bIns="24892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700" kern="1200" dirty="0" smtClean="0"/>
            <a:t>Review </a:t>
          </a:r>
          <a:r>
            <a:rPr lang="de-DE" sz="2700" kern="1200" dirty="0" err="1" smtClean="0"/>
            <a:t>of</a:t>
          </a:r>
          <a:r>
            <a:rPr lang="de-DE" sz="2700" kern="1200" dirty="0" smtClean="0"/>
            <a:t> prompt </a:t>
          </a:r>
          <a:r>
            <a:rPr lang="de-DE" sz="2700" kern="1200" dirty="0" err="1" smtClean="0"/>
            <a:t>bank</a:t>
          </a:r>
          <a:r>
            <a:rPr lang="de-DE" sz="2700" kern="1200" dirty="0" smtClean="0"/>
            <a:t> </a:t>
          </a:r>
          <a:r>
            <a:rPr lang="de-DE" sz="2700" kern="1200" dirty="0" err="1" smtClean="0"/>
            <a:t>by</a:t>
          </a:r>
          <a:r>
            <a:rPr lang="de-DE" sz="2700" kern="1200" dirty="0" smtClean="0"/>
            <a:t> </a:t>
          </a:r>
          <a:r>
            <a:rPr lang="de-DE" sz="2700" kern="1200" dirty="0" err="1" smtClean="0"/>
            <a:t>experts</a:t>
          </a:r>
          <a:endParaRPr lang="de-DE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700" kern="1200" dirty="0" smtClean="0"/>
            <a:t>Expert </a:t>
          </a:r>
          <a:r>
            <a:rPr lang="de-DE" sz="2700" kern="1200" dirty="0" err="1" smtClean="0"/>
            <a:t>group</a:t>
          </a:r>
          <a:endParaRPr lang="de-DE" sz="2700" kern="1200" dirty="0"/>
        </a:p>
      </dsp:txBody>
      <dsp:txXfrm>
        <a:off x="6523393" y="753184"/>
        <a:ext cx="2071950" cy="3394043"/>
      </dsp:txXfrm>
    </dsp:sp>
    <dsp:sp modelId="{801F6D1D-30F8-455F-AE95-F066C590D439}">
      <dsp:nvSpPr>
        <dsp:cNvPr id="0" name=""/>
        <dsp:cNvSpPr/>
      </dsp:nvSpPr>
      <dsp:spPr>
        <a:xfrm>
          <a:off x="6107427" y="204109"/>
          <a:ext cx="831931" cy="83193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9D354-25AB-4BBB-8B3D-1054617E9D19}">
      <dsp:nvSpPr>
        <dsp:cNvPr id="0" name=""/>
        <dsp:cNvSpPr/>
      </dsp:nvSpPr>
      <dsp:spPr>
        <a:xfrm rot="16200000">
          <a:off x="-1438214" y="2242223"/>
          <a:ext cx="3394043" cy="415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6859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/>
            <a:t>2009 – Phase LTC</a:t>
          </a:r>
          <a:endParaRPr lang="de-DE" sz="2600" kern="1200" dirty="0"/>
        </a:p>
      </dsp:txBody>
      <dsp:txXfrm>
        <a:off x="-1438214" y="2242223"/>
        <a:ext cx="3394043" cy="415965"/>
      </dsp:txXfrm>
    </dsp:sp>
    <dsp:sp modelId="{A723BF2C-AF11-47CB-B7D5-A06B21F59D4B}">
      <dsp:nvSpPr>
        <dsp:cNvPr id="0" name=""/>
        <dsp:cNvSpPr/>
      </dsp:nvSpPr>
      <dsp:spPr>
        <a:xfrm>
          <a:off x="466790" y="762416"/>
          <a:ext cx="2071950" cy="3394043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66859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dirty="0" smtClean="0"/>
            <a:t>LP: 120-150 </a:t>
          </a:r>
          <a:r>
            <a:rPr lang="de-DE" sz="1900" kern="1200" dirty="0" err="1" smtClean="0"/>
            <a:t>words</a:t>
          </a:r>
          <a:endParaRPr lang="de-D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dirty="0" smtClean="0"/>
            <a:t>SP: 40-60 </a:t>
          </a:r>
          <a:r>
            <a:rPr lang="de-DE" sz="1900" kern="1200" dirty="0" err="1" smtClean="0"/>
            <a:t>words</a:t>
          </a:r>
          <a:endParaRPr lang="de-D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dirty="0" smtClean="0"/>
            <a:t>Time </a:t>
          </a:r>
          <a:r>
            <a:rPr lang="de-DE" sz="1900" kern="1200" dirty="0" err="1" smtClean="0"/>
            <a:t>allocated</a:t>
          </a:r>
          <a:r>
            <a:rPr lang="de-DE" sz="1900" kern="1200" dirty="0" smtClean="0"/>
            <a:t> </a:t>
          </a:r>
          <a:r>
            <a:rPr lang="de-DE" sz="1900" kern="1200" dirty="0" err="1" smtClean="0"/>
            <a:t>for</a:t>
          </a:r>
          <a:r>
            <a:rPr lang="de-DE" sz="1900" kern="1200" dirty="0" smtClean="0"/>
            <a:t> </a:t>
          </a:r>
          <a:r>
            <a:rPr lang="de-DE" sz="1900" kern="1200" dirty="0" err="1" smtClean="0"/>
            <a:t>both</a:t>
          </a:r>
          <a:r>
            <a:rPr lang="de-DE" sz="1900" kern="1200" dirty="0" smtClean="0"/>
            <a:t> </a:t>
          </a:r>
          <a:r>
            <a:rPr lang="de-DE" sz="1900" kern="1200" dirty="0" err="1" smtClean="0"/>
            <a:t>prompts</a:t>
          </a:r>
          <a:r>
            <a:rPr lang="de-DE" sz="1900" kern="1200" dirty="0" smtClean="0"/>
            <a:t>: 35min.</a:t>
          </a:r>
          <a:endParaRPr lang="de-D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1900" kern="1200" dirty="0"/>
        </a:p>
      </dsp:txBody>
      <dsp:txXfrm>
        <a:off x="466790" y="762416"/>
        <a:ext cx="2071950" cy="3394043"/>
      </dsp:txXfrm>
    </dsp:sp>
    <dsp:sp modelId="{FB042409-642F-4E7D-B780-970EE2E3CDC7}">
      <dsp:nvSpPr>
        <dsp:cNvPr id="0" name=""/>
        <dsp:cNvSpPr/>
      </dsp:nvSpPr>
      <dsp:spPr>
        <a:xfrm>
          <a:off x="50824" y="204109"/>
          <a:ext cx="831931" cy="83193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F59532-6B86-4635-AB0F-356EEEB00578}">
      <dsp:nvSpPr>
        <dsp:cNvPr id="0" name=""/>
        <dsp:cNvSpPr/>
      </dsp:nvSpPr>
      <dsp:spPr>
        <a:xfrm rot="16200000">
          <a:off x="1590086" y="2242223"/>
          <a:ext cx="3394043" cy="415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6859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/>
            <a:t>2013 – Expert </a:t>
          </a:r>
          <a:r>
            <a:rPr lang="de-DE" sz="2600" kern="1200" dirty="0" err="1" smtClean="0"/>
            <a:t>group</a:t>
          </a:r>
          <a:endParaRPr lang="de-DE" sz="2600" kern="1200" dirty="0"/>
        </a:p>
      </dsp:txBody>
      <dsp:txXfrm>
        <a:off x="1590086" y="2242223"/>
        <a:ext cx="3394043" cy="415965"/>
      </dsp:txXfrm>
    </dsp:sp>
    <dsp:sp modelId="{909CEB51-700B-4C00-AC5F-30B637AD310C}">
      <dsp:nvSpPr>
        <dsp:cNvPr id="0" name=""/>
        <dsp:cNvSpPr/>
      </dsp:nvSpPr>
      <dsp:spPr>
        <a:xfrm>
          <a:off x="3495091" y="753184"/>
          <a:ext cx="2071950" cy="3394043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66859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dirty="0" smtClean="0"/>
            <a:t>LP: 120-180 </a:t>
          </a:r>
          <a:r>
            <a:rPr lang="de-DE" sz="1900" kern="1200" dirty="0" err="1" smtClean="0"/>
            <a:t>words</a:t>
          </a:r>
          <a:endParaRPr lang="de-D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dirty="0" smtClean="0"/>
            <a:t>SP: 40-70 </a:t>
          </a:r>
          <a:r>
            <a:rPr lang="de-DE" sz="1900" kern="1200" dirty="0" err="1" smtClean="0"/>
            <a:t>words</a:t>
          </a:r>
          <a:endParaRPr lang="de-D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dirty="0" smtClean="0"/>
            <a:t>Time </a:t>
          </a:r>
          <a:r>
            <a:rPr lang="de-DE" sz="1900" kern="1200" dirty="0" err="1" smtClean="0"/>
            <a:t>allocated</a:t>
          </a:r>
          <a:r>
            <a:rPr lang="de-DE" sz="1900" kern="1200" dirty="0" smtClean="0"/>
            <a:t> </a:t>
          </a:r>
          <a:r>
            <a:rPr lang="de-DE" sz="1900" kern="1200" dirty="0" err="1" smtClean="0"/>
            <a:t>for</a:t>
          </a:r>
          <a:r>
            <a:rPr lang="de-DE" sz="1900" kern="1200" dirty="0" smtClean="0"/>
            <a:t> </a:t>
          </a:r>
          <a:r>
            <a:rPr lang="de-DE" sz="1900" kern="1200" dirty="0" err="1" smtClean="0"/>
            <a:t>both</a:t>
          </a:r>
          <a:r>
            <a:rPr lang="de-DE" sz="1900" kern="1200" dirty="0" smtClean="0"/>
            <a:t> </a:t>
          </a:r>
          <a:r>
            <a:rPr lang="de-DE" sz="1900" kern="1200" dirty="0" err="1" smtClean="0"/>
            <a:t>prompts</a:t>
          </a:r>
          <a:r>
            <a:rPr lang="de-DE" sz="1900" kern="1200" dirty="0" smtClean="0"/>
            <a:t>: 35min.</a:t>
          </a:r>
          <a:endParaRPr lang="de-DE" sz="1900" kern="1200" dirty="0"/>
        </a:p>
      </dsp:txBody>
      <dsp:txXfrm>
        <a:off x="3495091" y="753184"/>
        <a:ext cx="2071950" cy="3394043"/>
      </dsp:txXfrm>
    </dsp:sp>
    <dsp:sp modelId="{69540350-3C5C-4B3F-9478-9004531B7567}">
      <dsp:nvSpPr>
        <dsp:cNvPr id="0" name=""/>
        <dsp:cNvSpPr/>
      </dsp:nvSpPr>
      <dsp:spPr>
        <a:xfrm>
          <a:off x="3079125" y="204109"/>
          <a:ext cx="831931" cy="83193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3333A4-ECEA-4BFC-B1A9-4B8F155452F9}">
      <dsp:nvSpPr>
        <dsp:cNvPr id="0" name=""/>
        <dsp:cNvSpPr/>
      </dsp:nvSpPr>
      <dsp:spPr>
        <a:xfrm rot="16200000">
          <a:off x="4618388" y="2242223"/>
          <a:ext cx="3394043" cy="415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6859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/>
            <a:t>2019 – Expert </a:t>
          </a:r>
          <a:r>
            <a:rPr lang="de-DE" sz="2600" kern="1200" dirty="0" err="1" smtClean="0"/>
            <a:t>group</a:t>
          </a:r>
          <a:endParaRPr lang="de-DE" sz="2600" kern="1200" dirty="0"/>
        </a:p>
      </dsp:txBody>
      <dsp:txXfrm>
        <a:off x="4618388" y="2242223"/>
        <a:ext cx="3394043" cy="415965"/>
      </dsp:txXfrm>
    </dsp:sp>
    <dsp:sp modelId="{DF8BD740-9728-4E33-B9DA-F45BA3CB1CC7}">
      <dsp:nvSpPr>
        <dsp:cNvPr id="0" name=""/>
        <dsp:cNvSpPr/>
      </dsp:nvSpPr>
      <dsp:spPr>
        <a:xfrm>
          <a:off x="6523393" y="753184"/>
          <a:ext cx="2071950" cy="3394043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66859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dirty="0" smtClean="0"/>
            <a:t>LP: 120-180 </a:t>
          </a:r>
          <a:r>
            <a:rPr lang="de-DE" sz="1900" kern="1200" dirty="0" err="1" smtClean="0"/>
            <a:t>wods</a:t>
          </a:r>
          <a:endParaRPr lang="de-D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dirty="0" smtClean="0"/>
            <a:t>SP: 40-70 </a:t>
          </a:r>
          <a:r>
            <a:rPr lang="de-DE" sz="1900" kern="1200" dirty="0" err="1" smtClean="0"/>
            <a:t>words</a:t>
          </a:r>
          <a:endParaRPr lang="de-D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dirty="0" smtClean="0"/>
            <a:t>Short prompt </a:t>
          </a:r>
          <a:r>
            <a:rPr lang="de-DE" sz="1900" kern="1200" dirty="0" err="1" smtClean="0"/>
            <a:t>collected</a:t>
          </a:r>
          <a:r>
            <a:rPr lang="de-DE" sz="1900" kern="1200" dirty="0" smtClean="0"/>
            <a:t> after 10 </a:t>
          </a:r>
          <a:r>
            <a:rPr lang="de-DE" sz="1900" kern="1200" dirty="0" err="1" smtClean="0"/>
            <a:t>minutes</a:t>
          </a:r>
          <a:endParaRPr lang="de-D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dirty="0" smtClean="0"/>
            <a:t>Long prompt </a:t>
          </a:r>
          <a:r>
            <a:rPr lang="de-DE" sz="1900" kern="1200" dirty="0" err="1" smtClean="0"/>
            <a:t>handed</a:t>
          </a:r>
          <a:r>
            <a:rPr lang="de-DE" sz="1900" kern="1200" dirty="0" smtClean="0"/>
            <a:t> out </a:t>
          </a:r>
          <a:r>
            <a:rPr lang="de-DE" sz="1900" kern="1200" dirty="0" err="1" smtClean="0"/>
            <a:t>afterwards</a:t>
          </a:r>
          <a:endParaRPr lang="de-DE" sz="1900" kern="1200" dirty="0"/>
        </a:p>
      </dsp:txBody>
      <dsp:txXfrm>
        <a:off x="6523393" y="753184"/>
        <a:ext cx="2071950" cy="3394043"/>
      </dsp:txXfrm>
    </dsp:sp>
    <dsp:sp modelId="{801F6D1D-30F8-455F-AE95-F066C590D439}">
      <dsp:nvSpPr>
        <dsp:cNvPr id="0" name=""/>
        <dsp:cNvSpPr/>
      </dsp:nvSpPr>
      <dsp:spPr>
        <a:xfrm>
          <a:off x="6107427" y="204109"/>
          <a:ext cx="831931" cy="83193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34BA6-B73D-1D4F-865B-C3F4B53BB42A}" type="datetimeFigureOut">
              <a:rPr lang="de-DE" smtClean="0"/>
              <a:t>26.09.2018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9791F-D66E-F54A-95F9-F81C5D6F2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82911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41D66-D5E8-1E4B-8AB9-D9EB06DD8336}" type="datetimeFigureOut">
              <a:rPr lang="de-DE" smtClean="0"/>
              <a:t>26.09.2018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21A8E-1F06-3147-ADBB-3B92C66342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4232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FIE-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ung 10"/>
          <p:cNvGrpSpPr/>
          <p:nvPr userDrawn="1"/>
        </p:nvGrpSpPr>
        <p:grpSpPr>
          <a:xfrm>
            <a:off x="1" y="0"/>
            <a:ext cx="9144000" cy="6853427"/>
            <a:chOff x="1" y="0"/>
            <a:chExt cx="9144000" cy="5140070"/>
          </a:xfrm>
        </p:grpSpPr>
        <p:sp>
          <p:nvSpPr>
            <p:cNvPr id="13" name="bk object 16"/>
            <p:cNvSpPr/>
            <p:nvPr userDrawn="1"/>
          </p:nvSpPr>
          <p:spPr>
            <a:xfrm>
              <a:off x="1" y="0"/>
              <a:ext cx="9143999" cy="5140070"/>
            </a:xfrm>
            <a:custGeom>
              <a:avLst/>
              <a:gdLst/>
              <a:ahLst/>
              <a:cxnLst/>
              <a:rect l="l" t="t" r="r" b="b"/>
              <a:pathLst>
                <a:path w="12168505" h="6840220">
                  <a:moveTo>
                    <a:pt x="0" y="6840004"/>
                  </a:moveTo>
                  <a:lnTo>
                    <a:pt x="12167997" y="6840004"/>
                  </a:lnTo>
                  <a:lnTo>
                    <a:pt x="12167997" y="0"/>
                  </a:lnTo>
                  <a:lnTo>
                    <a:pt x="0" y="0"/>
                  </a:lnTo>
                  <a:lnTo>
                    <a:pt x="0" y="6840004"/>
                  </a:lnTo>
                  <a:close/>
                </a:path>
              </a:pathLst>
            </a:custGeom>
            <a:solidFill>
              <a:srgbClr val="D8DDDD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5" name="object 2"/>
            <p:cNvSpPr/>
            <p:nvPr userDrawn="1"/>
          </p:nvSpPr>
          <p:spPr>
            <a:xfrm>
              <a:off x="1" y="0"/>
              <a:ext cx="9144000" cy="4598960"/>
            </a:xfrm>
            <a:custGeom>
              <a:avLst/>
              <a:gdLst/>
              <a:ahLst/>
              <a:cxnLst/>
              <a:rect l="l" t="t" r="r" b="b"/>
              <a:pathLst>
                <a:path w="12168505" h="6120130">
                  <a:moveTo>
                    <a:pt x="12167996" y="0"/>
                  </a:moveTo>
                  <a:lnTo>
                    <a:pt x="0" y="0"/>
                  </a:lnTo>
                  <a:lnTo>
                    <a:pt x="0" y="5887732"/>
                  </a:lnTo>
                  <a:lnTo>
                    <a:pt x="47731" y="5891768"/>
                  </a:lnTo>
                  <a:lnTo>
                    <a:pt x="95650" y="5895773"/>
                  </a:lnTo>
                  <a:lnTo>
                    <a:pt x="433154" y="5922715"/>
                  </a:lnTo>
                  <a:lnTo>
                    <a:pt x="1527115" y="5995682"/>
                  </a:lnTo>
                  <a:lnTo>
                    <a:pt x="2777365" y="6054963"/>
                  </a:lnTo>
                  <a:lnTo>
                    <a:pt x="4423247" y="6101246"/>
                  </a:lnTo>
                  <a:lnTo>
                    <a:pt x="6434924" y="6119990"/>
                  </a:lnTo>
                  <a:lnTo>
                    <a:pt x="7800623" y="6105834"/>
                  </a:lnTo>
                  <a:lnTo>
                    <a:pt x="9307600" y="6060532"/>
                  </a:lnTo>
                  <a:lnTo>
                    <a:pt x="10760150" y="5988822"/>
                  </a:lnTo>
                  <a:lnTo>
                    <a:pt x="11784395" y="5919183"/>
                  </a:lnTo>
                  <a:lnTo>
                    <a:pt x="12073855" y="5895764"/>
                  </a:lnTo>
                  <a:lnTo>
                    <a:pt x="12121021" y="5891766"/>
                  </a:lnTo>
                  <a:lnTo>
                    <a:pt x="12167996" y="5887732"/>
                  </a:lnTo>
                  <a:lnTo>
                    <a:pt x="12167996" y="0"/>
                  </a:lnTo>
                  <a:close/>
                </a:path>
              </a:pathLst>
            </a:custGeom>
            <a:solidFill>
              <a:srgbClr val="F2F2F1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21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05763" y="1713472"/>
            <a:ext cx="4268318" cy="128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>
              <a:defRPr b="1" i="0">
                <a:latin typeface="Helvetica Neue LT Std 75" charset="0"/>
                <a:ea typeface="Helvetica Neue LT Std 75" charset="0"/>
                <a:cs typeface="Helvetica Neue LT Std 75" charset="0"/>
              </a:defRPr>
            </a:lvl1pPr>
          </a:lstStyle>
          <a:p>
            <a:pPr lvl="0"/>
            <a:r>
              <a:rPr lang="de-AT" dirty="0"/>
              <a:t>Titel</a:t>
            </a:r>
          </a:p>
        </p:txBody>
      </p:sp>
      <p:sp>
        <p:nvSpPr>
          <p:cNvPr id="30" name="Untertitel 2"/>
          <p:cNvSpPr>
            <a:spLocks noGrp="1"/>
          </p:cNvSpPr>
          <p:nvPr>
            <p:ph type="subTitle" idx="1"/>
          </p:nvPr>
        </p:nvSpPr>
        <p:spPr>
          <a:xfrm>
            <a:off x="612317" y="2999084"/>
            <a:ext cx="4261764" cy="2339035"/>
          </a:xfrm>
          <a:prstGeom prst="rect">
            <a:avLst/>
          </a:prstGeo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b="0" i="0">
                <a:solidFill>
                  <a:schemeClr val="tx1"/>
                </a:solidFill>
                <a:latin typeface="Helvetica 45 Light" pitchFamily="34" charset="0"/>
                <a:cs typeface="Helvetica 45 Light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Master-Untertitelformat bearbeiten</a:t>
            </a:r>
            <a:endParaRPr lang="de-DE" dirty="0"/>
          </a:p>
        </p:txBody>
      </p:sp>
      <p:sp>
        <p:nvSpPr>
          <p:cNvPr id="10" name="Inhaltsplatzhalter 3"/>
          <p:cNvSpPr>
            <a:spLocks noGrp="1"/>
          </p:cNvSpPr>
          <p:nvPr>
            <p:ph sz="quarter" idx="10" hasCustomPrompt="1"/>
          </p:nvPr>
        </p:nvSpPr>
        <p:spPr>
          <a:xfrm>
            <a:off x="605763" y="6492617"/>
            <a:ext cx="7102199" cy="213783"/>
          </a:xfrm>
        </p:spPr>
        <p:txBody>
          <a:bodyPr>
            <a:noAutofit/>
          </a:bodyPr>
          <a:lstStyle>
            <a:lvl1pPr marL="0" indent="0">
              <a:buNone/>
              <a:defRPr sz="933" baseline="0">
                <a:latin typeface="HelveticaNeueLT Std Lt" pitchFamily="34" charset="0"/>
              </a:defRPr>
            </a:lvl1pPr>
          </a:lstStyle>
          <a:p>
            <a:pPr lvl="0"/>
            <a:r>
              <a:rPr lang="de-DE" dirty="0"/>
              <a:t>Vorname, Name, Titel, Datum etc.</a:t>
            </a:r>
            <a:endParaRPr lang="de-AT" dirty="0"/>
          </a:p>
        </p:txBody>
      </p:sp>
      <p:pic>
        <p:nvPicPr>
          <p:cNvPr id="14" name="Bild 5">
            <a:extLst>
              <a:ext uri="{FF2B5EF4-FFF2-40B4-BE49-F238E27FC236}">
                <a16:creationId xmlns:a16="http://schemas.microsoft.com/office/drawing/2014/main" id="{093289F0-9E4E-B74A-B692-75A74CD64E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859"/>
          <a:stretch/>
        </p:blipFill>
        <p:spPr>
          <a:xfrm>
            <a:off x="5361853" y="1713472"/>
            <a:ext cx="3782147" cy="2838423"/>
          </a:xfrm>
          <a:prstGeom prst="rect">
            <a:avLst/>
          </a:prstGeom>
        </p:spPr>
      </p:pic>
      <p:pic>
        <p:nvPicPr>
          <p:cNvPr id="16" name="Bild 11">
            <a:extLst>
              <a:ext uri="{FF2B5EF4-FFF2-40B4-BE49-F238E27FC236}">
                <a16:creationId xmlns:a16="http://schemas.microsoft.com/office/drawing/2014/main" id="{0AEB78D9-3E9A-174F-9FB0-6EE49D87B4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69" y="279641"/>
            <a:ext cx="1289551" cy="521199"/>
          </a:xfrm>
          <a:prstGeom prst="rect">
            <a:avLst/>
          </a:prstGeom>
        </p:spPr>
      </p:pic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ST-UE_Vergleich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4832"/>
            <a:ext cx="9144000" cy="963168"/>
          </a:xfrm>
          <a:prstGeom prst="rect">
            <a:avLst/>
          </a:prstGeom>
        </p:spPr>
      </p:pic>
      <p:pic>
        <p:nvPicPr>
          <p:cNvPr id="30" name="Bild 29"/>
          <p:cNvPicPr>
            <a:picLocks noChangeAspect="1"/>
          </p:cNvPicPr>
          <p:nvPr userDrawn="1"/>
        </p:nvPicPr>
        <p:blipFill rotWithShape="1">
          <a:blip r:embed="rId3">
            <a:duotone>
              <a:prstClr val="black"/>
              <a:schemeClr val="bg1">
                <a:lumMod val="9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599"/>
          <a:stretch/>
        </p:blipFill>
        <p:spPr>
          <a:xfrm>
            <a:off x="5824151" y="3051218"/>
            <a:ext cx="3319850" cy="1664404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09600" y="994691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 b="0" i="0">
                <a:latin typeface="Helvetica Neue LT Std 65 Medium" charset="0"/>
                <a:ea typeface="Helvetica Neue LT Std 65 Medium" charset="0"/>
                <a:cs typeface="Helvetica Neue LT Std 65 Medium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AT" dirty="0"/>
              <a:t>Mastertext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1634452"/>
            <a:ext cx="4040188" cy="4224613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2133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  <a:endParaRPr lang="de-DE" dirty="0"/>
          </a:p>
        </p:txBody>
      </p:sp>
      <p:sp>
        <p:nvSpPr>
          <p:cNvPr id="10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4799012" y="994695"/>
            <a:ext cx="4132702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 b="0" i="0">
                <a:latin typeface="Helvetica Neue LT Std 65 Medium" charset="0"/>
                <a:ea typeface="Helvetica Neue LT Std 65 Medium" charset="0"/>
                <a:cs typeface="Helvetica Neue LT Std 65 Medium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AT" dirty="0"/>
              <a:t>Mastertextbearbeiten</a:t>
            </a:r>
          </a:p>
        </p:txBody>
      </p:sp>
      <p:sp>
        <p:nvSpPr>
          <p:cNvPr id="15" name="Inhaltsplatzhalter 3"/>
          <p:cNvSpPr>
            <a:spLocks noGrp="1"/>
          </p:cNvSpPr>
          <p:nvPr>
            <p:ph sz="half" idx="11"/>
          </p:nvPr>
        </p:nvSpPr>
        <p:spPr>
          <a:xfrm>
            <a:off x="4799013" y="1634452"/>
            <a:ext cx="4134215" cy="4224613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2133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  <a:endParaRPr lang="de-DE" dirty="0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247014" y="234396"/>
            <a:ext cx="8646168" cy="52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AT" dirty="0"/>
              <a:t>Titel durch Klicken bearbeiten</a:t>
            </a:r>
          </a:p>
        </p:txBody>
      </p:sp>
      <p:sp>
        <p:nvSpPr>
          <p:cNvPr id="17" name="Inhaltsplatzhalter 3"/>
          <p:cNvSpPr>
            <a:spLocks noGrp="1"/>
          </p:cNvSpPr>
          <p:nvPr>
            <p:ph sz="quarter" idx="12" hasCustomPrompt="1"/>
          </p:nvPr>
        </p:nvSpPr>
        <p:spPr>
          <a:xfrm>
            <a:off x="728503" y="6320781"/>
            <a:ext cx="7102199" cy="213783"/>
          </a:xfrm>
        </p:spPr>
        <p:txBody>
          <a:bodyPr>
            <a:noAutofit/>
          </a:bodyPr>
          <a:lstStyle>
            <a:lvl1pPr marL="0" indent="0">
              <a:buNone/>
              <a:defRPr sz="933" baseline="0">
                <a:latin typeface="HelveticaNeueLT Std Lt" pitchFamily="34" charset="0"/>
              </a:defRPr>
            </a:lvl1pPr>
          </a:lstStyle>
          <a:p>
            <a:pPr lvl="0"/>
            <a:r>
              <a:rPr lang="de-DE" dirty="0"/>
              <a:t>Vorname, Name, Titel, Datum etc.</a:t>
            </a:r>
            <a:endParaRPr lang="de-AT" dirty="0"/>
          </a:p>
        </p:txBody>
      </p:sp>
      <p:pic>
        <p:nvPicPr>
          <p:cNvPr id="13" name="Bild 6">
            <a:extLst>
              <a:ext uri="{FF2B5EF4-FFF2-40B4-BE49-F238E27FC236}">
                <a16:creationId xmlns:a16="http://schemas.microsoft.com/office/drawing/2014/main" id="{1612AD8A-E3F8-9741-AA46-370E5756079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042" y="6339301"/>
            <a:ext cx="786677" cy="317952"/>
          </a:xfrm>
          <a:prstGeom prst="rect">
            <a:avLst/>
          </a:prstGeom>
        </p:spPr>
      </p:pic>
      <p:pic>
        <p:nvPicPr>
          <p:cNvPr id="20" name="Bild 26">
            <a:extLst>
              <a:ext uri="{FF2B5EF4-FFF2-40B4-BE49-F238E27FC236}">
                <a16:creationId xmlns:a16="http://schemas.microsoft.com/office/drawing/2014/main" id="{8A642D67-3C3B-3540-8542-204F456C7C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6292800"/>
            <a:ext cx="407130" cy="410400"/>
          </a:xfrm>
          <a:prstGeom prst="rect">
            <a:avLst/>
          </a:prstGeom>
        </p:spPr>
      </p:pic>
      <p:sp>
        <p:nvSpPr>
          <p:cNvPr id="14" name="Foliennummernplatzhalter 1">
            <a:extLst>
              <a:ext uri="{FF2B5EF4-FFF2-40B4-BE49-F238E27FC236}">
                <a16:creationId xmlns:a16="http://schemas.microsoft.com/office/drawing/2014/main" id="{554E15EA-BDBC-7F4B-96B2-EC637F1EAEB2}"/>
              </a:ext>
            </a:extLst>
          </p:cNvPr>
          <p:cNvSpPr txBox="1">
            <a:spLocks/>
          </p:cNvSpPr>
          <p:nvPr userDrawn="1"/>
        </p:nvSpPr>
        <p:spPr>
          <a:xfrm>
            <a:off x="733166" y="6548551"/>
            <a:ext cx="2133600" cy="115219"/>
          </a:xfrm>
          <a:prstGeom prst="rect">
            <a:avLst/>
          </a:prstGeom>
        </p:spPr>
        <p:txBody>
          <a:bodyPr vert="horz" lIns="90000" tIns="61200" rIns="90000" bIns="60960" rtlCol="0" anchor="ctr"/>
          <a:lstStyle>
            <a:defPPr>
              <a:defRPr lang="de-DE"/>
            </a:defPPr>
            <a:lvl1pPr marL="0" algn="l" defTabSz="457200" rtl="0" eaLnBrk="1" latinLnBrk="0" hangingPunct="1">
              <a:defRPr sz="700" b="0" i="0" kern="1200">
                <a:solidFill>
                  <a:schemeClr val="tx1"/>
                </a:solidFill>
                <a:latin typeface="HelveticaNeueLT Std Lt"/>
                <a:ea typeface="+mn-ea"/>
                <a:cs typeface="HelveticaNeueLT Std L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09C76-C805-B647-A9A4-3D7314AB3327}" type="slidenum">
              <a:rPr lang="de-DE" sz="933" smtClean="0"/>
              <a:pPr/>
              <a:t>‹Nr.›</a:t>
            </a:fld>
            <a:endParaRPr lang="de-DE" sz="933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ST-UE_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12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ST-UE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7DBB3E98-C69D-534A-AC3C-CE1F1F1835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42900"/>
            <a:ext cx="9144000" cy="6172200"/>
          </a:xfrm>
          <a:prstGeom prst="rect">
            <a:avLst/>
          </a:prstGeom>
        </p:spPr>
      </p:pic>
      <p:pic>
        <p:nvPicPr>
          <p:cNvPr id="10" name="Bild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4832"/>
            <a:ext cx="9144000" cy="963168"/>
          </a:xfrm>
          <a:prstGeom prst="rect">
            <a:avLst/>
          </a:prstGeom>
        </p:spPr>
      </p:pic>
      <p:sp>
        <p:nvSpPr>
          <p:cNvPr id="21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05763" y="1713472"/>
            <a:ext cx="4268318" cy="128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>
              <a:defRPr b="1" i="0">
                <a:latin typeface="Helvetica Neue LT Std 75" charset="0"/>
                <a:ea typeface="Helvetica Neue LT Std 75" charset="0"/>
                <a:cs typeface="Helvetica Neue LT Std 75" charset="0"/>
              </a:defRPr>
            </a:lvl1pPr>
          </a:lstStyle>
          <a:p>
            <a:pPr lvl="0"/>
            <a:r>
              <a:rPr lang="de-AT" dirty="0"/>
              <a:t>Titel</a:t>
            </a:r>
          </a:p>
        </p:txBody>
      </p:sp>
      <p:sp>
        <p:nvSpPr>
          <p:cNvPr id="30" name="Untertitel 2"/>
          <p:cNvSpPr>
            <a:spLocks noGrp="1"/>
          </p:cNvSpPr>
          <p:nvPr>
            <p:ph type="subTitle" idx="1"/>
          </p:nvPr>
        </p:nvSpPr>
        <p:spPr>
          <a:xfrm>
            <a:off x="612317" y="2999084"/>
            <a:ext cx="4261764" cy="2339035"/>
          </a:xfrm>
          <a:prstGeom prst="rect">
            <a:avLst/>
          </a:prstGeo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b="0" i="0">
                <a:solidFill>
                  <a:schemeClr val="tx1"/>
                </a:solidFill>
                <a:latin typeface="HelveticaNeueLT Std Lt"/>
                <a:cs typeface="HelveticaNeueLT Std 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Master-Untertitelformat bearbeiten</a:t>
            </a:r>
            <a:endParaRPr lang="de-DE" dirty="0"/>
          </a:p>
        </p:txBody>
      </p:sp>
      <p:sp>
        <p:nvSpPr>
          <p:cNvPr id="12" name="Inhaltsplatzhalter 3"/>
          <p:cNvSpPr>
            <a:spLocks noGrp="1"/>
          </p:cNvSpPr>
          <p:nvPr>
            <p:ph sz="quarter" idx="10" hasCustomPrompt="1"/>
          </p:nvPr>
        </p:nvSpPr>
        <p:spPr>
          <a:xfrm>
            <a:off x="605763" y="6492617"/>
            <a:ext cx="7102199" cy="213783"/>
          </a:xfrm>
        </p:spPr>
        <p:txBody>
          <a:bodyPr>
            <a:noAutofit/>
          </a:bodyPr>
          <a:lstStyle>
            <a:lvl1pPr marL="0" indent="0">
              <a:buNone/>
              <a:defRPr sz="933" baseline="0">
                <a:latin typeface="HelveticaNeueLT Std Lt" pitchFamily="34" charset="0"/>
              </a:defRPr>
            </a:lvl1pPr>
          </a:lstStyle>
          <a:p>
            <a:pPr lvl="0"/>
            <a:r>
              <a:rPr lang="de-DE" dirty="0"/>
              <a:t>Vorname, Name, Titel, Datum etc.</a:t>
            </a:r>
            <a:endParaRPr lang="de-AT" dirty="0"/>
          </a:p>
        </p:txBody>
      </p:sp>
      <p:pic>
        <p:nvPicPr>
          <p:cNvPr id="15" name="Bild 6">
            <a:extLst>
              <a:ext uri="{FF2B5EF4-FFF2-40B4-BE49-F238E27FC236}">
                <a16:creationId xmlns:a16="http://schemas.microsoft.com/office/drawing/2014/main" id="{2386E86C-3407-CC40-9583-94048EA153D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042" y="6339301"/>
            <a:ext cx="786677" cy="317952"/>
          </a:xfrm>
          <a:prstGeom prst="rect">
            <a:avLst/>
          </a:prstGeom>
        </p:spPr>
      </p:pic>
      <p:pic>
        <p:nvPicPr>
          <p:cNvPr id="14" name="Bild 21">
            <a:extLst>
              <a:ext uri="{FF2B5EF4-FFF2-40B4-BE49-F238E27FC236}">
                <a16:creationId xmlns:a16="http://schemas.microsoft.com/office/drawing/2014/main" id="{4F8A0E2C-601F-F64A-B3D3-9269703A1B7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0"/>
            <a:ext cx="696687" cy="92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09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ST-UE_Titelfoli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2C888078-1A94-0240-B764-9E3DC19371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67101"/>
            <a:ext cx="9144000" cy="6172200"/>
          </a:xfrm>
          <a:prstGeom prst="rect">
            <a:avLst/>
          </a:prstGeom>
        </p:spPr>
      </p:pic>
      <p:pic>
        <p:nvPicPr>
          <p:cNvPr id="10" name="Bild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4832"/>
            <a:ext cx="9144000" cy="963168"/>
          </a:xfrm>
          <a:prstGeom prst="rect">
            <a:avLst/>
          </a:prstGeom>
        </p:spPr>
      </p:pic>
      <p:sp>
        <p:nvSpPr>
          <p:cNvPr id="21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05763" y="1713472"/>
            <a:ext cx="4268318" cy="128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>
              <a:defRPr b="1" i="0">
                <a:latin typeface="Helvetica Neue LT Std 75" charset="0"/>
                <a:ea typeface="Helvetica Neue LT Std 75" charset="0"/>
                <a:cs typeface="Helvetica Neue LT Std 75" charset="0"/>
              </a:defRPr>
            </a:lvl1pPr>
          </a:lstStyle>
          <a:p>
            <a:pPr lvl="0"/>
            <a:r>
              <a:rPr lang="de-AT" dirty="0"/>
              <a:t>Titel</a:t>
            </a:r>
          </a:p>
        </p:txBody>
      </p:sp>
      <p:sp>
        <p:nvSpPr>
          <p:cNvPr id="30" name="Untertitel 2"/>
          <p:cNvSpPr>
            <a:spLocks noGrp="1"/>
          </p:cNvSpPr>
          <p:nvPr>
            <p:ph type="subTitle" idx="1"/>
          </p:nvPr>
        </p:nvSpPr>
        <p:spPr>
          <a:xfrm>
            <a:off x="612317" y="2999084"/>
            <a:ext cx="4261764" cy="2339035"/>
          </a:xfrm>
          <a:prstGeom prst="rect">
            <a:avLst/>
          </a:prstGeo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b="0" i="0">
                <a:solidFill>
                  <a:schemeClr val="tx1"/>
                </a:solidFill>
                <a:latin typeface="HelveticaNeueLT Std Lt"/>
                <a:cs typeface="HelveticaNeueLT Std 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Master-Untertitelformat bearbeiten</a:t>
            </a:r>
            <a:endParaRPr lang="de-DE" dirty="0"/>
          </a:p>
        </p:txBody>
      </p:sp>
      <p:sp>
        <p:nvSpPr>
          <p:cNvPr id="12" name="Inhaltsplatzhalter 3"/>
          <p:cNvSpPr>
            <a:spLocks noGrp="1"/>
          </p:cNvSpPr>
          <p:nvPr>
            <p:ph sz="quarter" idx="10" hasCustomPrompt="1"/>
          </p:nvPr>
        </p:nvSpPr>
        <p:spPr>
          <a:xfrm>
            <a:off x="605763" y="6492617"/>
            <a:ext cx="7102199" cy="213783"/>
          </a:xfrm>
        </p:spPr>
        <p:txBody>
          <a:bodyPr>
            <a:noAutofit/>
          </a:bodyPr>
          <a:lstStyle>
            <a:lvl1pPr marL="0" indent="0">
              <a:buNone/>
              <a:defRPr sz="933" baseline="0">
                <a:latin typeface="HelveticaNeueLT Std Lt" pitchFamily="34" charset="0"/>
              </a:defRPr>
            </a:lvl1pPr>
          </a:lstStyle>
          <a:p>
            <a:pPr lvl="0"/>
            <a:r>
              <a:rPr lang="de-DE" dirty="0"/>
              <a:t>Vorname, Name, Titel, Datum etc.</a:t>
            </a:r>
            <a:endParaRPr lang="de-AT" dirty="0"/>
          </a:p>
        </p:txBody>
      </p:sp>
      <p:pic>
        <p:nvPicPr>
          <p:cNvPr id="15" name="Bild 6">
            <a:extLst>
              <a:ext uri="{FF2B5EF4-FFF2-40B4-BE49-F238E27FC236}">
                <a16:creationId xmlns:a16="http://schemas.microsoft.com/office/drawing/2014/main" id="{2386E86C-3407-CC40-9583-94048EA153D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042" y="6339301"/>
            <a:ext cx="786677" cy="317952"/>
          </a:xfrm>
          <a:prstGeom prst="rect">
            <a:avLst/>
          </a:prstGeom>
        </p:spPr>
      </p:pic>
      <p:pic>
        <p:nvPicPr>
          <p:cNvPr id="16" name="Bild 21">
            <a:extLst>
              <a:ext uri="{FF2B5EF4-FFF2-40B4-BE49-F238E27FC236}">
                <a16:creationId xmlns:a16="http://schemas.microsoft.com/office/drawing/2014/main" id="{0F6FEB7E-72D4-5F41-AF19-70D79DBBA97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0"/>
            <a:ext cx="696687" cy="92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95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ST-UE_Titelfolie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0815CA77-947D-AF4F-A302-7B660577A0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42900"/>
            <a:ext cx="9144000" cy="6172200"/>
          </a:xfrm>
          <a:prstGeom prst="rect">
            <a:avLst/>
          </a:prstGeom>
        </p:spPr>
      </p:pic>
      <p:pic>
        <p:nvPicPr>
          <p:cNvPr id="10" name="Bild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4832"/>
            <a:ext cx="9144000" cy="963168"/>
          </a:xfrm>
          <a:prstGeom prst="rect">
            <a:avLst/>
          </a:prstGeom>
        </p:spPr>
      </p:pic>
      <p:sp>
        <p:nvSpPr>
          <p:cNvPr id="21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05763" y="1713472"/>
            <a:ext cx="4268318" cy="128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>
              <a:defRPr b="1" i="0">
                <a:latin typeface="Helvetica Neue LT Std 75" charset="0"/>
                <a:ea typeface="Helvetica Neue LT Std 75" charset="0"/>
                <a:cs typeface="Helvetica Neue LT Std 75" charset="0"/>
              </a:defRPr>
            </a:lvl1pPr>
          </a:lstStyle>
          <a:p>
            <a:pPr lvl="0"/>
            <a:r>
              <a:rPr lang="de-AT" dirty="0"/>
              <a:t>Titel</a:t>
            </a:r>
          </a:p>
        </p:txBody>
      </p:sp>
      <p:sp>
        <p:nvSpPr>
          <p:cNvPr id="30" name="Untertitel 2"/>
          <p:cNvSpPr>
            <a:spLocks noGrp="1"/>
          </p:cNvSpPr>
          <p:nvPr>
            <p:ph type="subTitle" idx="1"/>
          </p:nvPr>
        </p:nvSpPr>
        <p:spPr>
          <a:xfrm>
            <a:off x="612317" y="2999084"/>
            <a:ext cx="4261764" cy="2339035"/>
          </a:xfrm>
          <a:prstGeom prst="rect">
            <a:avLst/>
          </a:prstGeo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b="0" i="0">
                <a:solidFill>
                  <a:schemeClr val="tx1"/>
                </a:solidFill>
                <a:latin typeface="HelveticaNeueLT Std Lt"/>
                <a:cs typeface="HelveticaNeueLT Std 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Master-Untertitelformat bearbeiten</a:t>
            </a:r>
            <a:endParaRPr lang="de-DE" dirty="0"/>
          </a:p>
        </p:txBody>
      </p:sp>
      <p:sp>
        <p:nvSpPr>
          <p:cNvPr id="12" name="Inhaltsplatzhalter 3"/>
          <p:cNvSpPr>
            <a:spLocks noGrp="1"/>
          </p:cNvSpPr>
          <p:nvPr>
            <p:ph sz="quarter" idx="10" hasCustomPrompt="1"/>
          </p:nvPr>
        </p:nvSpPr>
        <p:spPr>
          <a:xfrm>
            <a:off x="605763" y="6492617"/>
            <a:ext cx="7102199" cy="213783"/>
          </a:xfrm>
        </p:spPr>
        <p:txBody>
          <a:bodyPr>
            <a:noAutofit/>
          </a:bodyPr>
          <a:lstStyle>
            <a:lvl1pPr marL="0" indent="0">
              <a:buNone/>
              <a:defRPr sz="933" baseline="0">
                <a:latin typeface="HelveticaNeueLT Std Lt" pitchFamily="34" charset="0"/>
              </a:defRPr>
            </a:lvl1pPr>
          </a:lstStyle>
          <a:p>
            <a:pPr lvl="0"/>
            <a:r>
              <a:rPr lang="de-DE" dirty="0"/>
              <a:t>Vorname, Name, Titel, Datum etc.</a:t>
            </a:r>
            <a:endParaRPr lang="de-AT" dirty="0"/>
          </a:p>
        </p:txBody>
      </p:sp>
      <p:pic>
        <p:nvPicPr>
          <p:cNvPr id="15" name="Bild 6">
            <a:extLst>
              <a:ext uri="{FF2B5EF4-FFF2-40B4-BE49-F238E27FC236}">
                <a16:creationId xmlns:a16="http://schemas.microsoft.com/office/drawing/2014/main" id="{2386E86C-3407-CC40-9583-94048EA153D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042" y="6339301"/>
            <a:ext cx="786677" cy="317952"/>
          </a:xfrm>
          <a:prstGeom prst="rect">
            <a:avLst/>
          </a:prstGeom>
        </p:spPr>
      </p:pic>
      <p:pic>
        <p:nvPicPr>
          <p:cNvPr id="11" name="Bild 21">
            <a:extLst>
              <a:ext uri="{FF2B5EF4-FFF2-40B4-BE49-F238E27FC236}">
                <a16:creationId xmlns:a16="http://schemas.microsoft.com/office/drawing/2014/main" id="{2BDD309B-C2AE-AF40-BD63-C806A5921E9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0"/>
            <a:ext cx="696687" cy="92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935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ST-UE_Zwischen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4832"/>
            <a:ext cx="9144000" cy="963168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05763" y="1713472"/>
            <a:ext cx="4268318" cy="128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>
              <a:defRPr b="1" i="0">
                <a:latin typeface="Helvetica Neue LT Std 75" charset="0"/>
                <a:ea typeface="Helvetica Neue LT Std 75" charset="0"/>
                <a:cs typeface="Helvetica Neue LT Std 75" charset="0"/>
              </a:defRPr>
            </a:lvl1pPr>
          </a:lstStyle>
          <a:p>
            <a:pPr lvl="0"/>
            <a:r>
              <a:rPr lang="de-AT" dirty="0"/>
              <a:t>Titel</a:t>
            </a:r>
          </a:p>
        </p:txBody>
      </p:sp>
      <p:sp>
        <p:nvSpPr>
          <p:cNvPr id="10" name="Untertitel 2"/>
          <p:cNvSpPr>
            <a:spLocks noGrp="1"/>
          </p:cNvSpPr>
          <p:nvPr>
            <p:ph type="subTitle" idx="1"/>
          </p:nvPr>
        </p:nvSpPr>
        <p:spPr>
          <a:xfrm>
            <a:off x="612317" y="2999084"/>
            <a:ext cx="4261764" cy="2339035"/>
          </a:xfrm>
          <a:prstGeom prst="rect">
            <a:avLst/>
          </a:prstGeo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b="0" i="0">
                <a:solidFill>
                  <a:schemeClr val="tx1"/>
                </a:solidFill>
                <a:latin typeface="HelveticaNeueLT Std Lt"/>
                <a:cs typeface="HelveticaNeueLT Std 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Master-Untertitelformat bearbeiten</a:t>
            </a:r>
            <a:endParaRPr lang="de-DE" dirty="0"/>
          </a:p>
        </p:txBody>
      </p:sp>
      <p:sp>
        <p:nvSpPr>
          <p:cNvPr id="12" name="Inhaltsplatzhalter 3"/>
          <p:cNvSpPr>
            <a:spLocks noGrp="1"/>
          </p:cNvSpPr>
          <p:nvPr>
            <p:ph sz="quarter" idx="10" hasCustomPrompt="1"/>
          </p:nvPr>
        </p:nvSpPr>
        <p:spPr>
          <a:xfrm>
            <a:off x="605763" y="6492617"/>
            <a:ext cx="7102199" cy="213783"/>
          </a:xfrm>
        </p:spPr>
        <p:txBody>
          <a:bodyPr>
            <a:noAutofit/>
          </a:bodyPr>
          <a:lstStyle>
            <a:lvl1pPr marL="0" indent="0">
              <a:buNone/>
              <a:defRPr sz="933" baseline="0">
                <a:latin typeface="HelveticaNeueLT Std Lt" pitchFamily="34" charset="0"/>
              </a:defRPr>
            </a:lvl1pPr>
          </a:lstStyle>
          <a:p>
            <a:pPr lvl="0"/>
            <a:r>
              <a:rPr lang="de-DE" dirty="0"/>
              <a:t>Vorname, Name, Titel, Datum etc.</a:t>
            </a:r>
            <a:endParaRPr lang="de-AT" dirty="0"/>
          </a:p>
        </p:txBody>
      </p:sp>
      <p:pic>
        <p:nvPicPr>
          <p:cNvPr id="11" name="Bild 6">
            <a:extLst>
              <a:ext uri="{FF2B5EF4-FFF2-40B4-BE49-F238E27FC236}">
                <a16:creationId xmlns:a16="http://schemas.microsoft.com/office/drawing/2014/main" id="{0B854492-53D2-304F-90A7-3678D1140D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042" y="6339301"/>
            <a:ext cx="786677" cy="317952"/>
          </a:xfrm>
          <a:prstGeom prst="rect">
            <a:avLst/>
          </a:prstGeom>
        </p:spPr>
      </p:pic>
      <p:pic>
        <p:nvPicPr>
          <p:cNvPr id="14" name="Bild 1">
            <a:extLst>
              <a:ext uri="{FF2B5EF4-FFF2-40B4-BE49-F238E27FC236}">
                <a16:creationId xmlns:a16="http://schemas.microsoft.com/office/drawing/2014/main" id="{DDB41617-EF4E-C24B-AA51-D87201B818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551" y="2343468"/>
            <a:ext cx="3929449" cy="1662090"/>
          </a:xfrm>
          <a:prstGeom prst="rect">
            <a:avLst/>
          </a:prstGeom>
        </p:spPr>
      </p:pic>
      <p:pic>
        <p:nvPicPr>
          <p:cNvPr id="17" name="Bild 21">
            <a:extLst>
              <a:ext uri="{FF2B5EF4-FFF2-40B4-BE49-F238E27FC236}">
                <a16:creationId xmlns:a16="http://schemas.microsoft.com/office/drawing/2014/main" id="{3E76323A-C5F5-464B-8764-E3FA229001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0"/>
            <a:ext cx="696687" cy="925200"/>
          </a:xfrm>
          <a:prstGeom prst="rect">
            <a:avLst/>
          </a:prstGeom>
        </p:spPr>
      </p:pic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ST-UE_Zwischen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4832"/>
            <a:ext cx="9144000" cy="963168"/>
          </a:xfrm>
          <a:prstGeom prst="rect">
            <a:avLst/>
          </a:prstGeom>
        </p:spPr>
      </p:pic>
      <p:sp>
        <p:nvSpPr>
          <p:cNvPr id="12" name="Inhaltsplatzhalter 3"/>
          <p:cNvSpPr>
            <a:spLocks noGrp="1"/>
          </p:cNvSpPr>
          <p:nvPr>
            <p:ph sz="quarter" idx="10" hasCustomPrompt="1"/>
          </p:nvPr>
        </p:nvSpPr>
        <p:spPr>
          <a:xfrm>
            <a:off x="605763" y="6492617"/>
            <a:ext cx="7102199" cy="213783"/>
          </a:xfrm>
        </p:spPr>
        <p:txBody>
          <a:bodyPr>
            <a:noAutofit/>
          </a:bodyPr>
          <a:lstStyle>
            <a:lvl1pPr marL="0" indent="0">
              <a:buNone/>
              <a:defRPr sz="933" baseline="0">
                <a:latin typeface="HelveticaNeueLT Std Lt" pitchFamily="34" charset="0"/>
              </a:defRPr>
            </a:lvl1pPr>
          </a:lstStyle>
          <a:p>
            <a:pPr lvl="0"/>
            <a:r>
              <a:rPr lang="de-DE" dirty="0"/>
              <a:t>Vorname, Name, Titel, Datum etc.</a:t>
            </a:r>
            <a:endParaRPr lang="de-AT" dirty="0"/>
          </a:p>
        </p:txBody>
      </p:sp>
      <p:pic>
        <p:nvPicPr>
          <p:cNvPr id="8" name="Bild 1">
            <a:extLst>
              <a:ext uri="{FF2B5EF4-FFF2-40B4-BE49-F238E27FC236}">
                <a16:creationId xmlns:a16="http://schemas.microsoft.com/office/drawing/2014/main" id="{3B1E404E-D3A9-1C47-B3B6-0BF2F7F8742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628" y="1862700"/>
            <a:ext cx="6652748" cy="2813999"/>
          </a:xfrm>
          <a:prstGeom prst="rect">
            <a:avLst/>
          </a:prstGeom>
        </p:spPr>
      </p:pic>
      <p:pic>
        <p:nvPicPr>
          <p:cNvPr id="11" name="Bild 6">
            <a:extLst>
              <a:ext uri="{FF2B5EF4-FFF2-40B4-BE49-F238E27FC236}">
                <a16:creationId xmlns:a16="http://schemas.microsoft.com/office/drawing/2014/main" id="{A97F953E-01E6-1F4D-9EA6-D49E598528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042" y="6339301"/>
            <a:ext cx="786677" cy="317952"/>
          </a:xfrm>
          <a:prstGeom prst="rect">
            <a:avLst/>
          </a:prstGeom>
        </p:spPr>
      </p:pic>
      <p:pic>
        <p:nvPicPr>
          <p:cNvPr id="9" name="Bild 21">
            <a:extLst>
              <a:ext uri="{FF2B5EF4-FFF2-40B4-BE49-F238E27FC236}">
                <a16:creationId xmlns:a16="http://schemas.microsoft.com/office/drawing/2014/main" id="{7EB640BB-C58D-1C42-8D11-9B766308E18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0"/>
            <a:ext cx="696687" cy="925200"/>
          </a:xfrm>
          <a:prstGeom prst="rect">
            <a:avLst/>
          </a:prstGeom>
        </p:spPr>
      </p:pic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ST-UE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k object 16"/>
          <p:cNvSpPr/>
          <p:nvPr userDrawn="1"/>
        </p:nvSpPr>
        <p:spPr>
          <a:xfrm>
            <a:off x="2" y="0"/>
            <a:ext cx="9143999" cy="6853427"/>
          </a:xfrm>
          <a:custGeom>
            <a:avLst/>
            <a:gdLst/>
            <a:ahLst/>
            <a:cxnLst/>
            <a:rect l="l" t="t" r="r" b="b"/>
            <a:pathLst>
              <a:path w="12168505" h="6840220">
                <a:moveTo>
                  <a:pt x="0" y="6840004"/>
                </a:moveTo>
                <a:lnTo>
                  <a:pt x="12167997" y="6840004"/>
                </a:lnTo>
                <a:lnTo>
                  <a:pt x="12167997" y="0"/>
                </a:lnTo>
                <a:lnTo>
                  <a:pt x="0" y="0"/>
                </a:lnTo>
                <a:lnTo>
                  <a:pt x="0" y="684000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pic>
        <p:nvPicPr>
          <p:cNvPr id="26" name="Bild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4832"/>
            <a:ext cx="9144000" cy="963168"/>
          </a:xfrm>
          <a:prstGeom prst="rect">
            <a:avLst/>
          </a:prstGeom>
        </p:spPr>
      </p:pic>
      <p:pic>
        <p:nvPicPr>
          <p:cNvPr id="18" name="Bild 1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599"/>
          <a:stretch/>
        </p:blipFill>
        <p:spPr>
          <a:xfrm>
            <a:off x="5824151" y="3051218"/>
            <a:ext cx="3319850" cy="1664404"/>
          </a:xfrm>
          <a:prstGeom prst="rect">
            <a:avLst/>
          </a:prstGeom>
        </p:spPr>
      </p:pic>
      <p:sp>
        <p:nvSpPr>
          <p:cNvPr id="21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247014" y="234396"/>
            <a:ext cx="8646168" cy="52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AT" dirty="0"/>
              <a:t>Titel durch Klicken bearbeiten</a:t>
            </a:r>
          </a:p>
        </p:txBody>
      </p:sp>
      <p:sp>
        <p:nvSpPr>
          <p:cNvPr id="22" name="Rectangle 22"/>
          <p:cNvSpPr>
            <a:spLocks noGrp="1" noChangeArrowheads="1"/>
          </p:cNvSpPr>
          <p:nvPr>
            <p:ph idx="1"/>
          </p:nvPr>
        </p:nvSpPr>
        <p:spPr bwMode="auto">
          <a:xfrm>
            <a:off x="675504" y="994691"/>
            <a:ext cx="8217679" cy="4980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17" name="Inhaltsplatzhalter 3"/>
          <p:cNvSpPr>
            <a:spLocks noGrp="1"/>
          </p:cNvSpPr>
          <p:nvPr>
            <p:ph sz="quarter" idx="10" hasCustomPrompt="1"/>
          </p:nvPr>
        </p:nvSpPr>
        <p:spPr>
          <a:xfrm>
            <a:off x="728503" y="6320781"/>
            <a:ext cx="7102199" cy="213783"/>
          </a:xfrm>
        </p:spPr>
        <p:txBody>
          <a:bodyPr>
            <a:noAutofit/>
          </a:bodyPr>
          <a:lstStyle>
            <a:lvl1pPr marL="0" indent="0">
              <a:buNone/>
              <a:defRPr sz="933" baseline="0">
                <a:latin typeface="HelveticaNeueLT Std Lt" pitchFamily="34" charset="0"/>
              </a:defRPr>
            </a:lvl1pPr>
          </a:lstStyle>
          <a:p>
            <a:pPr lvl="0"/>
            <a:r>
              <a:rPr lang="de-DE" dirty="0"/>
              <a:t>Vorname, Name, Titel, Datum etc.</a:t>
            </a:r>
            <a:endParaRPr lang="de-AT" dirty="0"/>
          </a:p>
        </p:txBody>
      </p:sp>
      <p:pic>
        <p:nvPicPr>
          <p:cNvPr id="11" name="Bild 6">
            <a:extLst>
              <a:ext uri="{FF2B5EF4-FFF2-40B4-BE49-F238E27FC236}">
                <a16:creationId xmlns:a16="http://schemas.microsoft.com/office/drawing/2014/main" id="{CE094931-D023-2A4F-A0A9-5243CCDF697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042" y="6339301"/>
            <a:ext cx="786677" cy="317952"/>
          </a:xfrm>
          <a:prstGeom prst="rect">
            <a:avLst/>
          </a:prstGeom>
        </p:spPr>
      </p:pic>
      <p:pic>
        <p:nvPicPr>
          <p:cNvPr id="14" name="Bild 26">
            <a:extLst>
              <a:ext uri="{FF2B5EF4-FFF2-40B4-BE49-F238E27FC236}">
                <a16:creationId xmlns:a16="http://schemas.microsoft.com/office/drawing/2014/main" id="{8A7FB0B7-B66A-0548-850C-810F8D57497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6292800"/>
            <a:ext cx="407130" cy="410400"/>
          </a:xfrm>
          <a:prstGeom prst="rect">
            <a:avLst/>
          </a:prstGeom>
        </p:spPr>
      </p:pic>
      <p:sp>
        <p:nvSpPr>
          <p:cNvPr id="12" name="Foliennummernplatzhalter 1">
            <a:extLst>
              <a:ext uri="{FF2B5EF4-FFF2-40B4-BE49-F238E27FC236}">
                <a16:creationId xmlns:a16="http://schemas.microsoft.com/office/drawing/2014/main" id="{E55BBD02-A947-FA4F-86FC-F39E97EBDAA7}"/>
              </a:ext>
            </a:extLst>
          </p:cNvPr>
          <p:cNvSpPr txBox="1">
            <a:spLocks/>
          </p:cNvSpPr>
          <p:nvPr userDrawn="1"/>
        </p:nvSpPr>
        <p:spPr>
          <a:xfrm>
            <a:off x="733166" y="6548551"/>
            <a:ext cx="2133600" cy="115219"/>
          </a:xfrm>
          <a:prstGeom prst="rect">
            <a:avLst/>
          </a:prstGeom>
        </p:spPr>
        <p:txBody>
          <a:bodyPr vert="horz" lIns="90000" tIns="61200" rIns="90000" bIns="60960" rtlCol="0" anchor="ctr"/>
          <a:lstStyle>
            <a:defPPr>
              <a:defRPr lang="de-DE"/>
            </a:defPPr>
            <a:lvl1pPr marL="0" algn="l" defTabSz="457200" rtl="0" eaLnBrk="1" latinLnBrk="0" hangingPunct="1">
              <a:defRPr sz="700" b="0" i="0" kern="1200">
                <a:solidFill>
                  <a:schemeClr val="tx1"/>
                </a:solidFill>
                <a:latin typeface="HelveticaNeueLT Std Lt"/>
                <a:ea typeface="+mn-ea"/>
                <a:cs typeface="HelveticaNeueLT Std L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09C76-C805-B647-A9A4-3D7314AB3327}" type="slidenum">
              <a:rPr lang="de-DE" sz="933" smtClean="0"/>
              <a:pPr/>
              <a:t>‹Nr.›</a:t>
            </a:fld>
            <a:endParaRPr lang="de-DE" sz="933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ST-UE_Titel und Inha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Bild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4832"/>
            <a:ext cx="9144000" cy="963168"/>
          </a:xfrm>
          <a:prstGeom prst="rect">
            <a:avLst/>
          </a:prstGeom>
        </p:spPr>
      </p:pic>
      <p:pic>
        <p:nvPicPr>
          <p:cNvPr id="18" name="Bild 17"/>
          <p:cNvPicPr>
            <a:picLocks noChangeAspect="1"/>
          </p:cNvPicPr>
          <p:nvPr userDrawn="1"/>
        </p:nvPicPr>
        <p:blipFill rotWithShape="1">
          <a:blip r:embed="rId3">
            <a:duotone>
              <a:prstClr val="black"/>
              <a:schemeClr val="bg1">
                <a:lumMod val="9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599"/>
          <a:stretch/>
        </p:blipFill>
        <p:spPr>
          <a:xfrm>
            <a:off x="5824151" y="3051218"/>
            <a:ext cx="3319850" cy="1664404"/>
          </a:xfrm>
          <a:prstGeom prst="rect">
            <a:avLst/>
          </a:prstGeom>
        </p:spPr>
      </p:pic>
      <p:sp>
        <p:nvSpPr>
          <p:cNvPr id="21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247014" y="234396"/>
            <a:ext cx="8646168" cy="52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AT" dirty="0"/>
              <a:t>Titel durch Klicken bearbeiten</a:t>
            </a:r>
          </a:p>
        </p:txBody>
      </p:sp>
      <p:sp>
        <p:nvSpPr>
          <p:cNvPr id="22" name="Rectangle 22"/>
          <p:cNvSpPr>
            <a:spLocks noGrp="1" noChangeArrowheads="1"/>
          </p:cNvSpPr>
          <p:nvPr>
            <p:ph idx="1"/>
          </p:nvPr>
        </p:nvSpPr>
        <p:spPr bwMode="auto">
          <a:xfrm>
            <a:off x="675504" y="994691"/>
            <a:ext cx="8217679" cy="4980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17" name="Inhaltsplatzhalter 3"/>
          <p:cNvSpPr>
            <a:spLocks noGrp="1"/>
          </p:cNvSpPr>
          <p:nvPr>
            <p:ph sz="quarter" idx="10" hasCustomPrompt="1"/>
          </p:nvPr>
        </p:nvSpPr>
        <p:spPr>
          <a:xfrm>
            <a:off x="728503" y="6320781"/>
            <a:ext cx="7102199" cy="213783"/>
          </a:xfrm>
        </p:spPr>
        <p:txBody>
          <a:bodyPr>
            <a:noAutofit/>
          </a:bodyPr>
          <a:lstStyle>
            <a:lvl1pPr marL="0" indent="0">
              <a:buNone/>
              <a:defRPr sz="933" baseline="0">
                <a:latin typeface="HelveticaNeueLT Std Lt" pitchFamily="34" charset="0"/>
              </a:defRPr>
            </a:lvl1pPr>
          </a:lstStyle>
          <a:p>
            <a:pPr lvl="0"/>
            <a:r>
              <a:rPr lang="de-DE" dirty="0"/>
              <a:t>Vorname, Name, Titel, Datum etc.</a:t>
            </a:r>
            <a:endParaRPr lang="de-AT" dirty="0"/>
          </a:p>
        </p:txBody>
      </p:sp>
      <p:pic>
        <p:nvPicPr>
          <p:cNvPr id="10" name="Bild 6">
            <a:extLst>
              <a:ext uri="{FF2B5EF4-FFF2-40B4-BE49-F238E27FC236}">
                <a16:creationId xmlns:a16="http://schemas.microsoft.com/office/drawing/2014/main" id="{51BCE445-7366-164B-B144-F6B993809D3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042" y="6339301"/>
            <a:ext cx="786677" cy="317952"/>
          </a:xfrm>
          <a:prstGeom prst="rect">
            <a:avLst/>
          </a:prstGeom>
        </p:spPr>
      </p:pic>
      <p:pic>
        <p:nvPicPr>
          <p:cNvPr id="13" name="Bild 26">
            <a:extLst>
              <a:ext uri="{FF2B5EF4-FFF2-40B4-BE49-F238E27FC236}">
                <a16:creationId xmlns:a16="http://schemas.microsoft.com/office/drawing/2014/main" id="{A6751174-B6A3-DF4B-B765-4CBD6E1159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6292800"/>
            <a:ext cx="407130" cy="410400"/>
          </a:xfrm>
          <a:prstGeom prst="rect">
            <a:avLst/>
          </a:prstGeom>
        </p:spPr>
      </p:pic>
      <p:sp>
        <p:nvSpPr>
          <p:cNvPr id="11" name="Foliennummernplatzhalter 1">
            <a:extLst>
              <a:ext uri="{FF2B5EF4-FFF2-40B4-BE49-F238E27FC236}">
                <a16:creationId xmlns:a16="http://schemas.microsoft.com/office/drawing/2014/main" id="{B3910EE0-9C74-BE4D-96AE-00FFFC75A251}"/>
              </a:ext>
            </a:extLst>
          </p:cNvPr>
          <p:cNvSpPr txBox="1">
            <a:spLocks/>
          </p:cNvSpPr>
          <p:nvPr userDrawn="1"/>
        </p:nvSpPr>
        <p:spPr>
          <a:xfrm>
            <a:off x="733166" y="6548551"/>
            <a:ext cx="2133600" cy="115219"/>
          </a:xfrm>
          <a:prstGeom prst="rect">
            <a:avLst/>
          </a:prstGeom>
        </p:spPr>
        <p:txBody>
          <a:bodyPr vert="horz" lIns="90000" tIns="61200" rIns="90000" bIns="60960" rtlCol="0" anchor="ctr"/>
          <a:lstStyle>
            <a:defPPr>
              <a:defRPr lang="de-DE"/>
            </a:defPPr>
            <a:lvl1pPr marL="0" algn="l" defTabSz="457200" rtl="0" eaLnBrk="1" latinLnBrk="0" hangingPunct="1">
              <a:defRPr sz="700" b="0" i="0" kern="1200">
                <a:solidFill>
                  <a:schemeClr val="tx1"/>
                </a:solidFill>
                <a:latin typeface="HelveticaNeueLT Std Lt"/>
                <a:ea typeface="+mn-ea"/>
                <a:cs typeface="HelveticaNeueLT Std L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09C76-C805-B647-A9A4-3D7314AB3327}" type="slidenum">
              <a:rPr lang="de-DE" sz="933" smtClean="0"/>
              <a:pPr/>
              <a:t>‹Nr.›</a:t>
            </a:fld>
            <a:endParaRPr lang="de-DE" sz="933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ST-UE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k object 16"/>
          <p:cNvSpPr/>
          <p:nvPr userDrawn="1"/>
        </p:nvSpPr>
        <p:spPr>
          <a:xfrm>
            <a:off x="2" y="0"/>
            <a:ext cx="9143999" cy="6853427"/>
          </a:xfrm>
          <a:custGeom>
            <a:avLst/>
            <a:gdLst/>
            <a:ahLst/>
            <a:cxnLst/>
            <a:rect l="l" t="t" r="r" b="b"/>
            <a:pathLst>
              <a:path w="12168505" h="6840220">
                <a:moveTo>
                  <a:pt x="0" y="6840004"/>
                </a:moveTo>
                <a:lnTo>
                  <a:pt x="12167997" y="6840004"/>
                </a:lnTo>
                <a:lnTo>
                  <a:pt x="12167997" y="0"/>
                </a:lnTo>
                <a:lnTo>
                  <a:pt x="0" y="0"/>
                </a:lnTo>
                <a:lnTo>
                  <a:pt x="0" y="684000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pic>
        <p:nvPicPr>
          <p:cNvPr id="19" name="Bild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4832"/>
            <a:ext cx="9144000" cy="963168"/>
          </a:xfrm>
          <a:prstGeom prst="rect">
            <a:avLst/>
          </a:prstGeom>
        </p:spPr>
      </p:pic>
      <p:pic>
        <p:nvPicPr>
          <p:cNvPr id="30" name="Bild 2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599"/>
          <a:stretch/>
        </p:blipFill>
        <p:spPr>
          <a:xfrm>
            <a:off x="5824151" y="3051218"/>
            <a:ext cx="3319850" cy="1664404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09600" y="994691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 b="0" i="0">
                <a:latin typeface="Helvetica Neue LT Std 65 Medium" charset="0"/>
                <a:ea typeface="Helvetica Neue LT Std 65 Medium" charset="0"/>
                <a:cs typeface="Helvetica Neue LT Std 65 Medium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AT" dirty="0"/>
              <a:t>Mastertext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1634452"/>
            <a:ext cx="4040188" cy="4224613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2133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  <a:endParaRPr lang="de-DE" dirty="0"/>
          </a:p>
        </p:txBody>
      </p:sp>
      <p:sp>
        <p:nvSpPr>
          <p:cNvPr id="10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4799012" y="994695"/>
            <a:ext cx="4132702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 b="0" i="0">
                <a:latin typeface="Helvetica Neue LT Std 65 Medium" charset="0"/>
                <a:ea typeface="Helvetica Neue LT Std 65 Medium" charset="0"/>
                <a:cs typeface="Helvetica Neue LT Std 65 Medium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AT" dirty="0"/>
              <a:t>Mastertext bearbeiten</a:t>
            </a:r>
          </a:p>
        </p:txBody>
      </p:sp>
      <p:sp>
        <p:nvSpPr>
          <p:cNvPr id="15" name="Inhaltsplatzhalter 3"/>
          <p:cNvSpPr>
            <a:spLocks noGrp="1"/>
          </p:cNvSpPr>
          <p:nvPr>
            <p:ph sz="half" idx="11"/>
          </p:nvPr>
        </p:nvSpPr>
        <p:spPr>
          <a:xfrm>
            <a:off x="4799013" y="1634452"/>
            <a:ext cx="4134215" cy="4224613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2133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  <a:endParaRPr lang="de-DE" dirty="0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247014" y="234396"/>
            <a:ext cx="8646168" cy="52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AT" dirty="0"/>
              <a:t>Titelmaster durch Klicken bearbeiten</a:t>
            </a:r>
          </a:p>
        </p:txBody>
      </p:sp>
      <p:sp>
        <p:nvSpPr>
          <p:cNvPr id="17" name="Inhaltsplatzhalter 3"/>
          <p:cNvSpPr>
            <a:spLocks noGrp="1"/>
          </p:cNvSpPr>
          <p:nvPr>
            <p:ph sz="quarter" idx="12" hasCustomPrompt="1"/>
          </p:nvPr>
        </p:nvSpPr>
        <p:spPr>
          <a:xfrm>
            <a:off x="728503" y="6320781"/>
            <a:ext cx="7102199" cy="213783"/>
          </a:xfrm>
        </p:spPr>
        <p:txBody>
          <a:bodyPr>
            <a:noAutofit/>
          </a:bodyPr>
          <a:lstStyle>
            <a:lvl1pPr marL="0" indent="0">
              <a:buNone/>
              <a:defRPr sz="933" baseline="0">
                <a:latin typeface="HelveticaNeueLT Std Lt" pitchFamily="34" charset="0"/>
              </a:defRPr>
            </a:lvl1pPr>
          </a:lstStyle>
          <a:p>
            <a:pPr lvl="0"/>
            <a:r>
              <a:rPr lang="de-DE" dirty="0"/>
              <a:t>Vorname, Name, Titel, Datum etc.</a:t>
            </a:r>
            <a:endParaRPr lang="de-AT" dirty="0"/>
          </a:p>
        </p:txBody>
      </p:sp>
      <p:pic>
        <p:nvPicPr>
          <p:cNvPr id="14" name="Bild 6">
            <a:extLst>
              <a:ext uri="{FF2B5EF4-FFF2-40B4-BE49-F238E27FC236}">
                <a16:creationId xmlns:a16="http://schemas.microsoft.com/office/drawing/2014/main" id="{C2219FC2-DE51-9B44-A485-4E798420EB0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042" y="6339301"/>
            <a:ext cx="786677" cy="317952"/>
          </a:xfrm>
          <a:prstGeom prst="rect">
            <a:avLst/>
          </a:prstGeom>
        </p:spPr>
      </p:pic>
      <p:pic>
        <p:nvPicPr>
          <p:cNvPr id="22" name="Bild 26">
            <a:extLst>
              <a:ext uri="{FF2B5EF4-FFF2-40B4-BE49-F238E27FC236}">
                <a16:creationId xmlns:a16="http://schemas.microsoft.com/office/drawing/2014/main" id="{22A6AD71-75D8-B345-8A84-CD3F47AAD26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6292800"/>
            <a:ext cx="407130" cy="410400"/>
          </a:xfrm>
          <a:prstGeom prst="rect">
            <a:avLst/>
          </a:prstGeom>
        </p:spPr>
      </p:pic>
      <p:sp>
        <p:nvSpPr>
          <p:cNvPr id="20" name="Foliennummernplatzhalter 1">
            <a:extLst>
              <a:ext uri="{FF2B5EF4-FFF2-40B4-BE49-F238E27FC236}">
                <a16:creationId xmlns:a16="http://schemas.microsoft.com/office/drawing/2014/main" id="{754469A3-800F-9F45-899A-95EAFBCF736D}"/>
              </a:ext>
            </a:extLst>
          </p:cNvPr>
          <p:cNvSpPr txBox="1">
            <a:spLocks/>
          </p:cNvSpPr>
          <p:nvPr userDrawn="1"/>
        </p:nvSpPr>
        <p:spPr>
          <a:xfrm>
            <a:off x="733166" y="6548551"/>
            <a:ext cx="2133600" cy="115219"/>
          </a:xfrm>
          <a:prstGeom prst="rect">
            <a:avLst/>
          </a:prstGeom>
        </p:spPr>
        <p:txBody>
          <a:bodyPr vert="horz" lIns="90000" tIns="61200" rIns="90000" bIns="60960" rtlCol="0" anchor="ctr"/>
          <a:lstStyle>
            <a:defPPr>
              <a:defRPr lang="de-DE"/>
            </a:defPPr>
            <a:lvl1pPr marL="0" algn="l" defTabSz="457200" rtl="0" eaLnBrk="1" latinLnBrk="0" hangingPunct="1">
              <a:defRPr sz="700" b="0" i="0" kern="1200">
                <a:solidFill>
                  <a:schemeClr val="tx1"/>
                </a:solidFill>
                <a:latin typeface="HelveticaNeueLT Std Lt"/>
                <a:ea typeface="+mn-ea"/>
                <a:cs typeface="HelveticaNeueLT Std L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09C76-C805-B647-A9A4-3D7314AB3327}" type="slidenum">
              <a:rPr lang="de-DE" sz="933" smtClean="0"/>
              <a:pPr/>
              <a:t>‹Nr.›</a:t>
            </a:fld>
            <a:endParaRPr lang="de-DE" sz="933" dirty="0"/>
          </a:p>
        </p:txBody>
      </p:sp>
    </p:spTree>
    <p:extLst>
      <p:ext uri="{BB962C8B-B14F-4D97-AF65-F5344CB8AC3E}">
        <p14:creationId xmlns:p14="http://schemas.microsoft.com/office/powerpoint/2010/main" val="41138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014" y="234396"/>
            <a:ext cx="8646168" cy="52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AT" dirty="0"/>
              <a:t>Titelmaster durch Klicken bearbeiten</a:t>
            </a:r>
          </a:p>
        </p:txBody>
      </p:sp>
      <p:sp>
        <p:nvSpPr>
          <p:cNvPr id="2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5504" y="994691"/>
            <a:ext cx="8217679" cy="4980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69584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23" r:id="rId2"/>
    <p:sldLayoutId id="2147483824" r:id="rId3"/>
    <p:sldLayoutId id="2147483825" r:id="rId4"/>
    <p:sldLayoutId id="2147483815" r:id="rId5"/>
    <p:sldLayoutId id="2147483817" r:id="rId6"/>
    <p:sldLayoutId id="2147483810" r:id="rId7"/>
    <p:sldLayoutId id="2147483821" r:id="rId8"/>
    <p:sldLayoutId id="2147483673" r:id="rId9"/>
    <p:sldLayoutId id="2147483822" r:id="rId10"/>
    <p:sldLayoutId id="214748381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sldNum="0" hdr="0" dt="0"/>
  <p:txStyles>
    <p:titleStyle>
      <a:lvl1pPr algn="l" defTabSz="609585" rtl="0" eaLnBrk="1" latinLnBrk="0" hangingPunct="1">
        <a:spcBef>
          <a:spcPct val="0"/>
        </a:spcBef>
        <a:buNone/>
        <a:defRPr sz="3467" b="1" i="0" kern="1200">
          <a:solidFill>
            <a:schemeClr val="tx1"/>
          </a:solidFill>
          <a:latin typeface="Helvetica Neue LT Std 75" charset="0"/>
          <a:ea typeface="Helvetica Neue LT Std 75" charset="0"/>
          <a:cs typeface="Helvetica Neue LT Std 75" charset="0"/>
        </a:defRPr>
      </a:lvl1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SzPct val="90000"/>
        <a:buFontTx/>
        <a:buBlip>
          <a:blip r:embed="rId13"/>
        </a:buBlip>
        <a:defRPr sz="2667" b="0" i="0" kern="1200">
          <a:solidFill>
            <a:schemeClr val="tx1"/>
          </a:solidFill>
          <a:latin typeface="HelveticaNeueLT Std Lt"/>
          <a:ea typeface="+mn-ea"/>
          <a:cs typeface="HelveticaNeueLT Std Lt"/>
        </a:defRPr>
      </a:lvl1pPr>
      <a:lvl2pPr marL="990575" indent="-380990" algn="l" defTabSz="609585" rtl="0" eaLnBrk="1" latinLnBrk="0" hangingPunct="1">
        <a:spcBef>
          <a:spcPct val="20000"/>
        </a:spcBef>
        <a:spcAft>
          <a:spcPts val="400"/>
        </a:spcAft>
        <a:buSzPct val="90000"/>
        <a:buFontTx/>
        <a:buBlip>
          <a:blip r:embed="rId13"/>
        </a:buBlip>
        <a:defRPr sz="2400" b="0" i="0" kern="1200">
          <a:solidFill>
            <a:schemeClr val="tx1"/>
          </a:solidFill>
          <a:latin typeface="HelveticaNeueLT Std Lt"/>
          <a:ea typeface="+mn-ea"/>
          <a:cs typeface="HelveticaNeueLT Std Lt"/>
        </a:defRPr>
      </a:lvl2pPr>
      <a:lvl3pPr marL="1523962" indent="-304792" algn="l" defTabSz="609585" rtl="0" eaLnBrk="1" latinLnBrk="0" hangingPunct="1">
        <a:spcBef>
          <a:spcPct val="20000"/>
        </a:spcBef>
        <a:spcAft>
          <a:spcPts val="400"/>
        </a:spcAft>
        <a:buSzPct val="90000"/>
        <a:buFontTx/>
        <a:buBlip>
          <a:blip r:embed="rId13"/>
        </a:buBlip>
        <a:defRPr sz="2133" b="0" i="0" kern="1200">
          <a:solidFill>
            <a:schemeClr val="tx1"/>
          </a:solidFill>
          <a:latin typeface="HelveticaNeueLT Std Lt"/>
          <a:ea typeface="+mn-ea"/>
          <a:cs typeface="HelveticaNeueLT Std Lt"/>
        </a:defRPr>
      </a:lvl3pPr>
      <a:lvl4pPr marL="2133547" indent="-304792" algn="l" defTabSz="609585" rtl="0" eaLnBrk="1" latinLnBrk="0" hangingPunct="1">
        <a:spcBef>
          <a:spcPct val="20000"/>
        </a:spcBef>
        <a:spcAft>
          <a:spcPts val="400"/>
        </a:spcAft>
        <a:buSzPct val="90000"/>
        <a:buFontTx/>
        <a:buBlip>
          <a:blip r:embed="rId13"/>
        </a:buBlip>
        <a:defRPr sz="1867" b="0" i="0" kern="1200">
          <a:solidFill>
            <a:schemeClr val="tx1"/>
          </a:solidFill>
          <a:latin typeface="HelveticaNeueLT Std Lt"/>
          <a:ea typeface="+mn-ea"/>
          <a:cs typeface="HelveticaNeueLT Std Lt"/>
        </a:defRPr>
      </a:lvl4pPr>
      <a:lvl5pPr marL="2743131" indent="-304792" algn="l" defTabSz="609585" rtl="0" eaLnBrk="1" latinLnBrk="0" hangingPunct="1">
        <a:spcBef>
          <a:spcPct val="20000"/>
        </a:spcBef>
        <a:spcAft>
          <a:spcPts val="400"/>
        </a:spcAft>
        <a:buSzPct val="90000"/>
        <a:buFontTx/>
        <a:buBlip>
          <a:blip r:embed="rId13"/>
        </a:buBlip>
        <a:defRPr sz="1600" b="0" i="0" kern="1200">
          <a:solidFill>
            <a:schemeClr val="tx1"/>
          </a:solidFill>
          <a:latin typeface="HelveticaNeueLT Std Lt"/>
          <a:ea typeface="+mn-ea"/>
          <a:cs typeface="HelveticaNeueLT Std Lt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AB605-2DC5-884F-9DDC-71DC060CA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National Educational Standards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94008E1-548C-C74E-B729-D56F98D632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English 2: </a:t>
            </a:r>
            <a:r>
              <a:rPr lang="de-DE" dirty="0" err="1" smtClean="0"/>
              <a:t>Productive</a:t>
            </a:r>
            <a:r>
              <a:rPr lang="de-DE" dirty="0" smtClean="0"/>
              <a:t> Skills</a:t>
            </a:r>
          </a:p>
          <a:p>
            <a:endParaRPr lang="de-DE" dirty="0"/>
          </a:p>
          <a:p>
            <a:r>
              <a:rPr lang="de-DE" dirty="0" smtClean="0"/>
              <a:t>Mewald, Siller, </a:t>
            </a:r>
          </a:p>
          <a:p>
            <a:r>
              <a:rPr lang="de-DE" dirty="0" smtClean="0"/>
              <a:t>Kulmhofer-Bommer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5AB407E-3BF8-304B-B689-9CFB73F19C4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298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stayed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same?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Writing </a:t>
            </a:r>
            <a:r>
              <a:rPr lang="de-DE" dirty="0" err="1"/>
              <a:t>is</a:t>
            </a:r>
            <a:r>
              <a:rPr lang="de-DE" dirty="0"/>
              <a:t> still </a:t>
            </a:r>
            <a:r>
              <a:rPr lang="de-DE" dirty="0" err="1"/>
              <a:t>conceptualized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„</a:t>
            </a:r>
            <a:r>
              <a:rPr lang="de-DE" dirty="0" err="1"/>
              <a:t>knowledge</a:t>
            </a:r>
            <a:r>
              <a:rPr lang="de-DE" dirty="0"/>
              <a:t> </a:t>
            </a:r>
            <a:r>
              <a:rPr lang="de-DE" dirty="0" err="1"/>
              <a:t>telling</a:t>
            </a:r>
            <a:r>
              <a:rPr lang="de-DE" dirty="0"/>
              <a:t>“: </a:t>
            </a:r>
            <a:r>
              <a:rPr lang="en-US" dirty="0"/>
              <a:t>generating content from remembered linguistic resources in line with the task, topic or genre” (Shaw &amp; Weir, 2007, p. 43) </a:t>
            </a:r>
          </a:p>
          <a:p>
            <a:r>
              <a:rPr lang="en-US" dirty="0"/>
              <a:t>Providing one long prompt &amp; one short prompt</a:t>
            </a:r>
          </a:p>
          <a:p>
            <a:r>
              <a:rPr lang="en-US" dirty="0"/>
              <a:t>Text types covered</a:t>
            </a:r>
          </a:p>
          <a:p>
            <a:r>
              <a:rPr lang="en-US" dirty="0"/>
              <a:t>The Scoring </a:t>
            </a:r>
            <a:r>
              <a:rPr lang="en-US" dirty="0" smtClean="0"/>
              <a:t>System</a:t>
            </a:r>
            <a:endParaRPr lang="de-AT" dirty="0"/>
          </a:p>
        </p:txBody>
      </p:sp>
      <p:sp>
        <p:nvSpPr>
          <p:cNvPr id="8" name="Textplatzhalter 7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changed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half" idx="11"/>
          </p:nvPr>
        </p:nvSpPr>
        <p:spPr/>
        <p:txBody>
          <a:bodyPr anchor="ctr"/>
          <a:lstStyle/>
          <a:p>
            <a:r>
              <a:rPr lang="de-DE" dirty="0"/>
              <a:t>Administration</a:t>
            </a:r>
          </a:p>
          <a:p>
            <a:r>
              <a:rPr lang="de-DE" dirty="0"/>
              <a:t>Prompt design &amp; </a:t>
            </a:r>
            <a:r>
              <a:rPr lang="de-DE" dirty="0" err="1"/>
              <a:t>development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Testing</a:t>
            </a:r>
            <a:r>
              <a:rPr lang="de-DE" dirty="0" smtClean="0"/>
              <a:t> Writing: </a:t>
            </a:r>
            <a:r>
              <a:rPr lang="de-DE" dirty="0" err="1" smtClean="0"/>
              <a:t>Taking</a:t>
            </a:r>
            <a:r>
              <a:rPr lang="de-DE" dirty="0" smtClean="0"/>
              <a:t> Stock</a:t>
            </a:r>
            <a:endParaRPr lang="de-DE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05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Testing</a:t>
            </a:r>
            <a:r>
              <a:rPr lang="de-DE" dirty="0"/>
              <a:t> Writing: prompt design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11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374294"/>
              </p:ext>
            </p:extLst>
          </p:nvPr>
        </p:nvGraphicFramePr>
        <p:xfrm>
          <a:off x="247014" y="1023958"/>
          <a:ext cx="8646168" cy="4487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314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Testing</a:t>
            </a:r>
            <a:r>
              <a:rPr lang="de-DE" dirty="0"/>
              <a:t> Writing: </a:t>
            </a:r>
            <a:r>
              <a:rPr lang="de-DE" dirty="0" smtClean="0"/>
              <a:t>Prompt Development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5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360275"/>
              </p:ext>
            </p:extLst>
          </p:nvPr>
        </p:nvGraphicFramePr>
        <p:xfrm>
          <a:off x="247014" y="961329"/>
          <a:ext cx="8646168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978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Testing</a:t>
            </a:r>
            <a:r>
              <a:rPr lang="de-DE" dirty="0" smtClean="0"/>
              <a:t> Writing: Administration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5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136029"/>
              </p:ext>
            </p:extLst>
          </p:nvPr>
        </p:nvGraphicFramePr>
        <p:xfrm>
          <a:off x="247014" y="1074063"/>
          <a:ext cx="8646168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1066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BIFIE-Design - BIST-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bceecc29-3561-4360-8d30-62bb463a6ee4">
      <Terms xmlns="http://schemas.microsoft.com/office/infopath/2007/PartnerControls"/>
    </TaxKeywordTaxHTField>
    <TaxCatchAll xmlns="bceecc29-3561-4360-8d30-62bb463a6ee4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1962D23BF19DF48B05B0FC556CF5224" ma:contentTypeVersion="3" ma:contentTypeDescription="Ein neues Dokument erstellen." ma:contentTypeScope="" ma:versionID="45dcd65961d2951e43a61f7fa2c4fe67">
  <xsd:schema xmlns:xsd="http://www.w3.org/2001/XMLSchema" xmlns:xs="http://www.w3.org/2001/XMLSchema" xmlns:p="http://schemas.microsoft.com/office/2006/metadata/properties" xmlns:ns2="bceecc29-3561-4360-8d30-62bb463a6ee4" targetNamespace="http://schemas.microsoft.com/office/2006/metadata/properties" ma:root="true" ma:fieldsID="18f77dd737a4c7a6eb303f3c6d605518" ns2:_="">
    <xsd:import namespace="bceecc29-3561-4360-8d30-62bb463a6ee4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eecc29-3561-4360-8d30-62bb463a6ee4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Unternehmensstichwörter" ma:fieldId="{23f27201-bee3-471e-b2e7-b64fd8b7ca38}" ma:taxonomyMulti="true" ma:sspId="880bb5c3-ba55-433e-a12e-8ada757d300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iespalte &quot;Alle abfangen&quot;" ma:hidden="true" ma:list="{cded1db4-e5a9-4464-b6f1-35c89b05c340}" ma:internalName="TaxCatchAll" ma:showField="CatchAllData" ma:web="bceecc29-3561-4360-8d30-62bb463a6e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B088D9-1AC4-48E0-96DE-B3D350D91B6E}">
  <ds:schemaRefs>
    <ds:schemaRef ds:uri="http://purl.org/dc/terms/"/>
    <ds:schemaRef ds:uri="bceecc29-3561-4360-8d30-62bb463a6ee4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D82DA02-32DA-42C3-BE69-3CB3E66AC5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02BDAD-200F-4E02-BCD6-4992A84201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eecc29-3561-4360-8d30-62bb463a6e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232</Words>
  <Application>Microsoft Office PowerPoint</Application>
  <PresentationFormat>Bildschirmpräsentation (4:3)</PresentationFormat>
  <Paragraphs>51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Helvetica 45 Light</vt:lpstr>
      <vt:lpstr>Helvetica Neue LT Std 65 Medium</vt:lpstr>
      <vt:lpstr>Helvetica Neue LT Std 75</vt:lpstr>
      <vt:lpstr>HelveticaNeueLT Std Lt</vt:lpstr>
      <vt:lpstr>BIFIE-Design - BIST-UE</vt:lpstr>
      <vt:lpstr>National Educational Standards</vt:lpstr>
      <vt:lpstr>Testing Writing: Taking Stock</vt:lpstr>
      <vt:lpstr>Testing Writing: prompt design</vt:lpstr>
      <vt:lpstr>Testing Writing: Prompt Development</vt:lpstr>
      <vt:lpstr>Testing Writing: Administration</vt:lpstr>
    </vt:vector>
  </TitlesOfParts>
  <Company>bifie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Hannes Kaschnig</dc:creator>
  <cp:keywords/>
  <cp:lastModifiedBy>Andrea Kulmhofer-Bommer</cp:lastModifiedBy>
  <cp:revision>113</cp:revision>
  <dcterms:created xsi:type="dcterms:W3CDTF">2015-10-13T09:33:39Z</dcterms:created>
  <dcterms:modified xsi:type="dcterms:W3CDTF">2018-09-26T07:38:31Z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0x010100F1962D23BF19DF48B05B0FC556CF5224</vt:lpwstr>
  </property>
  <property fmtid="{D5CDD505-2E9C-101B-9397-08002B2CF9AE}" pid="3" name="TaxKeyword">
    <vt:lpwstr/>
  </property>
</Properties>
</file>