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  <p:sldMasterId id="2147483778" r:id="rId2"/>
    <p:sldMasterId id="2147483780" r:id="rId3"/>
    <p:sldMasterId id="2147484502" r:id="rId4"/>
  </p:sldMasterIdLst>
  <p:sldIdLst>
    <p:sldId id="256" r:id="rId5"/>
  </p:sldIdLst>
  <p:sldSz cx="6858000" cy="9906000" type="A4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9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7688" y="2751669"/>
            <a:ext cx="5761434" cy="220060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738"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7688" y="6276096"/>
            <a:ext cx="5761434" cy="6668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31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086666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Inhal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285750" y="2038910"/>
            <a:ext cx="6286500" cy="1478866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5093798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el und Inhal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285750" y="2038910"/>
            <a:ext cx="6286500" cy="1478866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9011710"/>
            <a:ext cx="6858001" cy="894292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7805959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usw. &quot;Spezialfolien&quot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6915" y="938607"/>
            <a:ext cx="5282406" cy="2200602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3738"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6717" y="6276096"/>
            <a:ext cx="5282406" cy="6668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31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41537" y="3402894"/>
            <a:ext cx="5767586" cy="2000547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6923" b="1" i="1" u="none" strike="noStrike" kern="1200" cap="none" spc="-444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noProof="0"/>
              <a:t>Klicken, um …</a:t>
            </a:r>
          </a:p>
        </p:txBody>
      </p:sp>
    </p:spTree>
    <p:extLst>
      <p:ext uri="{BB962C8B-B14F-4D97-AF65-F5344CB8AC3E}">
        <p14:creationId xmlns:p14="http://schemas.microsoft.com/office/powerpoint/2010/main" val="329040850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r Folien mit Softwarecode verwe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1735" y="2751667"/>
            <a:ext cx="6030516" cy="174753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346095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r Folien mit Softwarecode verwe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1735" y="2751667"/>
            <a:ext cx="6030516" cy="174753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34620188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3046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9344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913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65396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980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usw. &quot;Spezialfolien&quot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6915" y="938607"/>
            <a:ext cx="5282406" cy="2200602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3738"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6717" y="6276096"/>
            <a:ext cx="5282406" cy="6668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31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41537" y="3402894"/>
            <a:ext cx="5767586" cy="2000547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6923" b="1" i="1" u="none" strike="noStrike" kern="1200" cap="none" spc="-444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noProof="0"/>
              <a:t>Klicken, um …</a:t>
            </a:r>
          </a:p>
        </p:txBody>
      </p:sp>
    </p:spTree>
    <p:extLst>
      <p:ext uri="{BB962C8B-B14F-4D97-AF65-F5344CB8AC3E}">
        <p14:creationId xmlns:p14="http://schemas.microsoft.com/office/powerpoint/2010/main" val="174177910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1297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6167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474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5046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1644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97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643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0983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7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4891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85750" y="2038909"/>
            <a:ext cx="6286500" cy="1478866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26405464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70EC-5B6F-44C1-933F-9AD736D1AA33}" type="datetimeFigureOut">
              <a:rPr lang="de-AT" smtClean="0"/>
              <a:t>23.04.2018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CF-A741-4378-ABC8-D712A2B9C8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965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040820"/>
            <a:ext cx="6286500" cy="1478866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3431294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2038910"/>
            <a:ext cx="3086100" cy="1474443"/>
          </a:xfrm>
        </p:spPr>
        <p:txBody>
          <a:bodyPr/>
          <a:lstStyle>
            <a:lvl1pPr marL="235365" indent="-235365">
              <a:lnSpc>
                <a:spcPct val="90000"/>
              </a:lnSpc>
              <a:defRPr sz="1938"/>
            </a:lvl1pPr>
            <a:lvl2pPr marL="466152" indent="-225291">
              <a:lnSpc>
                <a:spcPct val="90000"/>
              </a:lnSpc>
              <a:defRPr sz="1662"/>
            </a:lvl2pPr>
            <a:lvl3pPr marL="660305" indent="-199648">
              <a:lnSpc>
                <a:spcPct val="90000"/>
              </a:lnSpc>
              <a:defRPr sz="1385"/>
            </a:lvl3pPr>
            <a:lvl4pPr marL="849880" indent="-189575">
              <a:lnSpc>
                <a:spcPct val="90000"/>
              </a:lnSpc>
              <a:defRPr sz="1246"/>
            </a:lvl4pPr>
            <a:lvl5pPr marL="1049528" indent="-194153">
              <a:lnSpc>
                <a:spcPct val="90000"/>
              </a:lnSpc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038910"/>
            <a:ext cx="3086100" cy="1474443"/>
          </a:xfrm>
        </p:spPr>
        <p:txBody>
          <a:bodyPr/>
          <a:lstStyle>
            <a:lvl1pPr marL="240861" indent="-240861">
              <a:lnSpc>
                <a:spcPct val="90000"/>
              </a:lnSpc>
              <a:defRPr sz="1938"/>
            </a:lvl1pPr>
            <a:lvl2pPr marL="466152" indent="-235365">
              <a:lnSpc>
                <a:spcPct val="90000"/>
              </a:lnSpc>
              <a:defRPr sz="1662"/>
            </a:lvl2pPr>
            <a:lvl3pPr marL="665800" indent="-209723">
              <a:lnSpc>
                <a:spcPct val="90000"/>
              </a:lnSpc>
              <a:defRPr sz="1385"/>
            </a:lvl3pPr>
            <a:lvl4pPr marL="849880" indent="-184080">
              <a:lnSpc>
                <a:spcPct val="90000"/>
              </a:lnSpc>
              <a:defRPr sz="1246"/>
            </a:lvl4pPr>
            <a:lvl5pPr marL="1049528" indent="-189575">
              <a:lnSpc>
                <a:spcPct val="90000"/>
              </a:lnSpc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1465652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50" y="2799439"/>
            <a:ext cx="3086100" cy="23974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731" b="1"/>
            </a:lvl1pPr>
            <a:lvl2pPr marL="316507" indent="0">
              <a:buNone/>
              <a:defRPr sz="1385" b="1"/>
            </a:lvl2pPr>
            <a:lvl3pPr marL="633014" indent="0">
              <a:buNone/>
              <a:defRPr sz="1246" b="1"/>
            </a:lvl3pPr>
            <a:lvl4pPr marL="949521" indent="0">
              <a:buNone/>
              <a:defRPr sz="1108" b="1"/>
            </a:lvl4pPr>
            <a:lvl5pPr marL="1266028" indent="0">
              <a:buNone/>
              <a:defRPr sz="1108" b="1"/>
            </a:lvl5pPr>
            <a:lvl6pPr marL="1582535" indent="0">
              <a:buNone/>
              <a:defRPr sz="1108" b="1"/>
            </a:lvl6pPr>
            <a:lvl7pPr marL="1899041" indent="0">
              <a:buNone/>
              <a:defRPr sz="1108" b="1"/>
            </a:lvl7pPr>
            <a:lvl8pPr marL="2215548" indent="0">
              <a:buNone/>
              <a:defRPr sz="1108" b="1"/>
            </a:lvl8pPr>
            <a:lvl9pPr marL="2532055" indent="0">
              <a:buNone/>
              <a:defRPr sz="1108" b="1"/>
            </a:lvl9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749" y="3141486"/>
            <a:ext cx="3086100" cy="1064459"/>
          </a:xfrm>
        </p:spPr>
        <p:txBody>
          <a:bodyPr/>
          <a:lstStyle>
            <a:lvl1pPr marL="195069" indent="-195069">
              <a:defRPr sz="1592"/>
            </a:lvl1pPr>
            <a:lvl2pPr marL="389224" indent="-184080">
              <a:defRPr sz="1385"/>
            </a:lvl2pPr>
            <a:lvl3pPr marL="563229" indent="-168511">
              <a:defRPr sz="1246"/>
            </a:lvl3pPr>
            <a:lvl4pPr marL="727160" indent="-158437">
              <a:defRPr sz="1177"/>
            </a:lvl4pPr>
            <a:lvl5pPr marL="885597" indent="-142868">
              <a:defRPr sz="1177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487" y="2799439"/>
            <a:ext cx="3087764" cy="23974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731" b="1"/>
            </a:lvl1pPr>
            <a:lvl2pPr marL="316507" indent="0">
              <a:buNone/>
              <a:defRPr sz="1385" b="1"/>
            </a:lvl2pPr>
            <a:lvl3pPr marL="633014" indent="0">
              <a:buNone/>
              <a:defRPr sz="1246" b="1"/>
            </a:lvl3pPr>
            <a:lvl4pPr marL="949521" indent="0">
              <a:buNone/>
              <a:defRPr sz="1108" b="1"/>
            </a:lvl4pPr>
            <a:lvl5pPr marL="1266028" indent="0">
              <a:buNone/>
              <a:defRPr sz="1108" b="1"/>
            </a:lvl5pPr>
            <a:lvl6pPr marL="1582535" indent="0">
              <a:buNone/>
              <a:defRPr sz="1108" b="1"/>
            </a:lvl6pPr>
            <a:lvl7pPr marL="1899041" indent="0">
              <a:buNone/>
              <a:defRPr sz="1108" b="1"/>
            </a:lvl7pPr>
            <a:lvl8pPr marL="2215548" indent="0">
              <a:buNone/>
              <a:defRPr sz="1108" b="1"/>
            </a:lvl8pPr>
            <a:lvl9pPr marL="2532055" indent="0">
              <a:buNone/>
              <a:defRPr sz="1108" b="1"/>
            </a:lvl9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88481" cy="1064459"/>
          </a:xfrm>
        </p:spPr>
        <p:txBody>
          <a:bodyPr/>
          <a:lstStyle>
            <a:lvl1pPr marL="205143" indent="-205143">
              <a:defRPr sz="1592"/>
            </a:lvl1pPr>
            <a:lvl2pPr marL="394718" indent="-189575">
              <a:defRPr sz="1385"/>
            </a:lvl2pPr>
            <a:lvl3pPr marL="568724" indent="-169427">
              <a:defRPr sz="1246"/>
            </a:lvl3pPr>
            <a:lvl4pPr marL="727160" indent="-163932">
              <a:defRPr sz="1177"/>
            </a:lvl4pPr>
            <a:lvl5pPr marL="885597" indent="-152942">
              <a:defRPr sz="1177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038125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8693775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78208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NFÜHRUNG  Druckausgabe in GRAUSTUF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40219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11905" y="8676925"/>
            <a:ext cx="6869906" cy="122678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332496"/>
            <a:ext cx="6286500" cy="92050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50" y="2040821"/>
            <a:ext cx="6286500" cy="147886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443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>
    <p:fade/>
  </p:transition>
  <p:txStyles>
    <p:titleStyle>
      <a:lvl1pPr algn="l" defTabSz="633014" rtl="0" eaLnBrk="1" latinLnBrk="0" hangingPunct="1">
        <a:lnSpc>
          <a:spcPct val="90000"/>
        </a:lnSpc>
        <a:spcBef>
          <a:spcPct val="0"/>
        </a:spcBef>
        <a:buNone/>
        <a:defRPr lang="en-US" sz="3323" b="0" kern="1200" cap="none" spc="-104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74757" indent="-274757" algn="l" defTabSz="633014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633039" indent="-274757" algn="l" defTabSz="633014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871528" indent="-238489" algn="l" defTabSz="633014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11116" indent="-239588" algn="l" defTabSz="633014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344109" indent="-232994" algn="l" defTabSz="633014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8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02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9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7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4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2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4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ißes Rechteck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877353"/>
            <a:ext cx="6858000" cy="802864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332496"/>
            <a:ext cx="6286500" cy="92050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4" y="2751667"/>
            <a:ext cx="6030516" cy="174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219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transition>
    <p:fade/>
  </p:transition>
  <p:txStyles>
    <p:titleStyle>
      <a:lvl1pPr algn="l" defTabSz="633014" rtl="0" eaLnBrk="1" latinLnBrk="0" hangingPunct="1">
        <a:lnSpc>
          <a:spcPct val="90000"/>
        </a:lnSpc>
        <a:spcBef>
          <a:spcPct val="0"/>
        </a:spcBef>
        <a:buNone/>
        <a:defRPr lang="en-US" sz="3323" b="0" kern="1200" cap="none" spc="-87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077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266504" indent="-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938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527512" indent="-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757382" indent="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987252" indent="0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1740788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02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9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7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4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2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4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ißes Rechteck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877353"/>
            <a:ext cx="6858000" cy="802864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332496"/>
            <a:ext cx="6286500" cy="92050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4" y="2751667"/>
            <a:ext cx="6030516" cy="174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9984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transition>
    <p:fade/>
  </p:transition>
  <p:txStyles>
    <p:titleStyle>
      <a:lvl1pPr algn="l" defTabSz="633014" rtl="0" eaLnBrk="1" latinLnBrk="0" hangingPunct="1">
        <a:lnSpc>
          <a:spcPct val="90000"/>
        </a:lnSpc>
        <a:spcBef>
          <a:spcPct val="0"/>
        </a:spcBef>
        <a:buNone/>
        <a:defRPr lang="en-US" sz="3323" b="0" kern="1200" cap="none" spc="-87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077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266504" indent="-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938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527512" indent="-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757382" indent="5495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987252" indent="0" algn="l" defTabSz="633014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1662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1740788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02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9" indent="-158254" algn="l" defTabSz="633014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7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4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2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41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8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5" algn="l" defTabSz="633014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3" r:id="rId1"/>
    <p:sldLayoutId id="2147484504" r:id="rId2"/>
    <p:sldLayoutId id="2147484505" r:id="rId3"/>
    <p:sldLayoutId id="2147484506" r:id="rId4"/>
    <p:sldLayoutId id="2147484507" r:id="rId5"/>
    <p:sldLayoutId id="2147484508" r:id="rId6"/>
    <p:sldLayoutId id="2147484509" r:id="rId7"/>
    <p:sldLayoutId id="2147484510" r:id="rId8"/>
    <p:sldLayoutId id="2147484511" r:id="rId9"/>
    <p:sldLayoutId id="2147484512" r:id="rId10"/>
    <p:sldLayoutId id="2147484513" r:id="rId11"/>
    <p:sldLayoutId id="2147484514" r:id="rId12"/>
    <p:sldLayoutId id="2147484515" r:id="rId13"/>
    <p:sldLayoutId id="2147484516" r:id="rId14"/>
    <p:sldLayoutId id="2147484517" r:id="rId15"/>
    <p:sldLayoutId id="2147484518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4869" y="2471738"/>
            <a:ext cx="6282192" cy="3725445"/>
          </a:xfrm>
        </p:spPr>
        <p:txBody>
          <a:bodyPr>
            <a:normAutofit fontScale="90000"/>
          </a:bodyPr>
          <a:lstStyle/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</a:pP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4000" b="1" i="1" dirty="0">
                <a:solidFill>
                  <a:schemeClr val="tx1"/>
                </a:solidFill>
              </a:rPr>
              <a:t/>
            </a:r>
            <a:br>
              <a:rPr lang="de-AT" sz="4000" b="1" i="1" dirty="0">
                <a:solidFill>
                  <a:schemeClr val="tx1"/>
                </a:solidFill>
              </a:rPr>
            </a:b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3600" b="1" i="1" dirty="0" smtClean="0">
                <a:solidFill>
                  <a:schemeClr val="tx1"/>
                </a:solidFill>
              </a:rPr>
              <a:t>PD Dr. </a:t>
            </a:r>
            <a:r>
              <a:rPr lang="de-AT" sz="3600" b="1" i="1" smtClean="0">
                <a:solidFill>
                  <a:schemeClr val="tx1"/>
                </a:solidFill>
              </a:rPr>
              <a:t>Hans-Joachim </a:t>
            </a:r>
            <a:r>
              <a:rPr lang="de-AT" sz="3600" b="1" i="1" dirty="0" smtClean="0">
                <a:solidFill>
                  <a:schemeClr val="tx1"/>
                </a:solidFill>
              </a:rPr>
              <a:t>Hahn</a:t>
            </a: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4000" b="1" i="1" dirty="0" smtClean="0">
                <a:solidFill>
                  <a:schemeClr val="tx1"/>
                </a:solidFill>
              </a:rPr>
              <a:t/>
            </a:r>
            <a:br>
              <a:rPr lang="de-AT" sz="4000" b="1" i="1" dirty="0" smtClean="0">
                <a:solidFill>
                  <a:schemeClr val="tx1"/>
                </a:solidFill>
              </a:rPr>
            </a:br>
            <a:r>
              <a:rPr lang="de-AT" sz="3200" b="1" i="1" dirty="0" smtClean="0">
                <a:solidFill>
                  <a:schemeClr val="tx1"/>
                </a:solidFill>
              </a:rPr>
              <a:t>mit dem Thema:</a:t>
            </a:r>
            <a:br>
              <a:rPr lang="de-AT" sz="3200" b="1" i="1" dirty="0" smtClean="0">
                <a:solidFill>
                  <a:schemeClr val="tx1"/>
                </a:solidFill>
              </a:rPr>
            </a:br>
            <a:r>
              <a:rPr lang="de-AT" sz="3200" b="1" i="1" dirty="0" smtClean="0">
                <a:solidFill>
                  <a:schemeClr val="tx1"/>
                </a:solidFill>
              </a:rPr>
              <a:t/>
            </a:r>
            <a:br>
              <a:rPr lang="de-AT" sz="3200" b="1" i="1" dirty="0" smtClean="0">
                <a:solidFill>
                  <a:schemeClr val="tx1"/>
                </a:solidFill>
              </a:rPr>
            </a:br>
            <a:r>
              <a:rPr lang="de-AT" sz="3200" b="1" i="1" dirty="0" smtClean="0">
                <a:solidFill>
                  <a:schemeClr val="tx1"/>
                </a:solidFill>
              </a:rPr>
              <a:t>Schreiben, Mehrsprachigkeit und jüdische Zugehörigkeit: Franz Kafka in Prag</a:t>
            </a:r>
            <a:endParaRPr lang="de-AT" sz="3200" b="1" i="1" dirty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6785414"/>
            <a:ext cx="5129213" cy="1444923"/>
          </a:xfrm>
        </p:spPr>
        <p:txBody>
          <a:bodyPr>
            <a:normAutofit/>
          </a:bodyPr>
          <a:lstStyle/>
          <a:p>
            <a:endParaRPr lang="de-DE" dirty="0"/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Donnerstag, 26. April 2018</a:t>
            </a:r>
            <a:endParaRPr lang="de-DE" sz="2400" b="1" dirty="0">
              <a:solidFill>
                <a:schemeClr val="tx1"/>
              </a:solidFill>
            </a:endParaRPr>
          </a:p>
          <a:p>
            <a:pPr algn="ctr"/>
            <a:r>
              <a:rPr lang="de-DE" sz="2400" b="1" smtClean="0">
                <a:solidFill>
                  <a:schemeClr val="tx1"/>
                </a:solidFill>
              </a:rPr>
              <a:t>15.30 </a:t>
            </a:r>
            <a:r>
              <a:rPr lang="de-DE" sz="2400" b="1" dirty="0" smtClean="0">
                <a:solidFill>
                  <a:schemeClr val="tx1"/>
                </a:solidFill>
              </a:rPr>
              <a:t>– 16.30 Uhr, Raum: I.1.45</a:t>
            </a:r>
            <a:endParaRPr lang="de-AT" sz="2400" b="1" dirty="0">
              <a:solidFill>
                <a:schemeClr val="tx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73" y="367529"/>
            <a:ext cx="1651764" cy="46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3" y="9063346"/>
            <a:ext cx="1519886" cy="468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13" y="9063346"/>
            <a:ext cx="1473485" cy="468000"/>
          </a:xfrm>
          <a:prstGeom prst="rect">
            <a:avLst/>
          </a:prstGeom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628650" y="300038"/>
            <a:ext cx="5643563" cy="21717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4000"/>
              </a:lnSpc>
            </a:pPr>
            <a:r>
              <a:rPr lang="de-AT" sz="4000" b="1" dirty="0"/>
              <a:t>Einladung zum </a:t>
            </a:r>
          </a:p>
          <a:p>
            <a:pPr algn="l">
              <a:lnSpc>
                <a:spcPct val="134000"/>
              </a:lnSpc>
            </a:pPr>
            <a:r>
              <a:rPr lang="de-AT" sz="5300" b="1" dirty="0"/>
              <a:t>Gastvortrag </a:t>
            </a:r>
          </a:p>
          <a:p>
            <a:pPr algn="l">
              <a:lnSpc>
                <a:spcPct val="134000"/>
              </a:lnSpc>
            </a:pPr>
            <a:r>
              <a:rPr lang="de-AT" sz="4000" b="1" dirty="0"/>
              <a:t>am Institut für </a:t>
            </a:r>
            <a:r>
              <a:rPr lang="de-AT" sz="4000" b="1" dirty="0" err="1"/>
              <a:t>Germanistik</a:t>
            </a:r>
            <a:r>
              <a:rPr lang="de-AT" sz="4000" b="1" baseline="42000" dirty="0" err="1"/>
              <a:t>AECC</a:t>
            </a:r>
            <a:r>
              <a:rPr lang="de-AT" sz="2700" b="1" i="1" dirty="0">
                <a:solidFill>
                  <a:schemeClr val="bg1"/>
                </a:solidFill>
              </a:rPr>
              <a:t/>
            </a:r>
            <a:br>
              <a:rPr lang="de-AT" sz="2700" b="1" i="1" dirty="0">
                <a:solidFill>
                  <a:schemeClr val="bg1"/>
                </a:solidFill>
              </a:rPr>
            </a:br>
            <a:r>
              <a:rPr lang="de-AT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169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4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Design4" id="{2BC1D71D-5844-484D-9D55-AFB39BF2B376}" vid="{5D226A3E-A989-4786-8975-DB70F52D9D17}"/>
    </a:ext>
  </a:extLst>
</a:theme>
</file>

<file path=ppt/theme/theme2.xml><?xml version="1.0" encoding="utf-8"?>
<a:theme xmlns:a="http://schemas.openxmlformats.org/drawingml/2006/main" name="Weiß mit Schriftart &quot;Courier&quot; für Folien, auf denen sich Code befindet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Weiß mit Schriftart &quot;Courier&quot; für Folien, auf denen sich Code befindet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Design4</Template>
  <TotalTime>0</TotalTime>
  <Words>21</Words>
  <Application>Microsoft Office PowerPoint</Application>
  <PresentationFormat>A4-Papier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Courier New</vt:lpstr>
      <vt:lpstr>Trebuchet MS</vt:lpstr>
      <vt:lpstr>Wingdings</vt:lpstr>
      <vt:lpstr>Wingdings 3</vt:lpstr>
      <vt:lpstr>Design4</vt:lpstr>
      <vt:lpstr>Weiß mit Schriftart "Courier" für Folien, auf denen sich Code befindet</vt:lpstr>
      <vt:lpstr>1_Weiß mit Schriftart "Courier" für Folien, auf denen sich Code befindet</vt:lpstr>
      <vt:lpstr>Facette</vt:lpstr>
      <vt:lpstr>     PD Dr. Hans-Joachim Hahn  mit dem Thema:  Schreiben, Mehrsprachigkeit und jüdische Zugehörigkeit: Franz Kafka in Prag</vt:lpstr>
    </vt:vector>
  </TitlesOfParts>
  <Company>ZID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Ulbing, Marlies</dc:creator>
  <cp:lastModifiedBy>Karpf, Bettina</cp:lastModifiedBy>
  <cp:revision>25</cp:revision>
  <cp:lastPrinted>2018-04-23T08:20:09Z</cp:lastPrinted>
  <dcterms:created xsi:type="dcterms:W3CDTF">2017-04-19T09:43:32Z</dcterms:created>
  <dcterms:modified xsi:type="dcterms:W3CDTF">2018-04-23T09:54:58Z</dcterms:modified>
</cp:coreProperties>
</file>